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0d1c20eb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0d1c20eb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0d1c20eb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0d1c20eb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0d1c20eb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0d1c20eb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0d1c20eb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0d1c20eb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0d1c20eb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0d1c20eb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d1c20eb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0d1c20eb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0d1c20eb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0d1c20eb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0d1c20eb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0d1c20eb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0d1c20eb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0d1c20eb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d1c20eb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0d1c20eb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1001986"/>
            <a:ext cx="5361300" cy="2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 dirty="0"/>
              <a:t>BMO Online Banking (OLB) Platform</a:t>
            </a:r>
            <a:br>
              <a:rPr lang="en" dirty="0"/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Presenter: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Jackie Cheng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Date: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December 2024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06653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60" dirty="0"/>
              <a:t>Modernizing &amp; Streamlining the Customer Online Banking Experience</a:t>
            </a:r>
            <a:endParaRPr sz="19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Key Takeaway: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Transitioning OLB from legacy frameworks to RESTful microservices and CI/CD pipelines improves scalability, code quality, and user satisfaction.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Benefit: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BMO is well-positioned to adapt to evolving customer needs and technological trends.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ctrTitle"/>
          </p:nvPr>
        </p:nvSpPr>
        <p:spPr>
          <a:xfrm>
            <a:off x="1891353" y="1515296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Thank You</a:t>
            </a:r>
            <a:endParaRPr sz="4300"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1"/>
          </p:nvPr>
        </p:nvSpPr>
        <p:spPr>
          <a:xfrm>
            <a:off x="1891350" y="3105621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Questions?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&amp; Objectives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67050"/>
            <a:ext cx="7505700" cy="27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BMO’s Online Banking: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Millions of customer transactions daily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Legacy frameworks: Struts, DOJO, jQuery, AJAX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Key Objectives: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Modernize architecture using RESTful microservices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Improve code quality &amp; maintainability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Enhance scalability &amp; performance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Evolution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From Legacy to Modern: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Refactored business logic from legacy UI frameworks into RESTful microservices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Introduced Perl scripts for data parsing &amp; validation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/>
              <a:t>Result: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More modular, maintainable, and scalable application layers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&amp; Quality Enhancements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Tool Integration: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Jenkins for automated builds, tests, and deployments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SonarQube for continuous code quality checks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Maven &amp; Jenkins Pipelines: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Consistent build processes and artifact management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Faster releases with fewer manual steps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 &amp; Environment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Backend: </a:t>
            </a:r>
            <a:r>
              <a:rPr lang="en" sz="2000"/>
              <a:t>Spring MVC, RESTful Services, Java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Development: </a:t>
            </a:r>
            <a:r>
              <a:rPr lang="en" sz="2000"/>
              <a:t>Rational Application Developer 8.5, WAS 8.5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Build &amp; Versioning: </a:t>
            </a:r>
            <a:r>
              <a:rPr lang="en" sz="2000"/>
              <a:t>Maven 3.0, Git, Nexus Artifactory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Database: </a:t>
            </a:r>
            <a:r>
              <a:rPr lang="en" sz="2000"/>
              <a:t>Oracle 12c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/>
              <a:t>Issue Tracking:</a:t>
            </a:r>
            <a:r>
              <a:rPr lang="en" sz="2000"/>
              <a:t> JIRA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&amp; Testing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Continuous Analysis: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SonarQube for code coverage, complexity, technical debt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Automated Testing: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Immediate feedback on code changes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Higher confidence in deployments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Faster Time-to-Market: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Rapid introduction of new features and updates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Improved User Experience: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responsive banking services and stable transactions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Enhanced Reliability &amp; Security:</a:t>
            </a:r>
            <a:endParaRPr sz="18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Code scans, standardized CI/CD, and robust testing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&amp; Future-Readiness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Microservices Architecture: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Independent scaling of services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Easier integration with future technologies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Platform Agility: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Prepared for potential containerization, cloud deployments, and advanced analytics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&amp; Next Steps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Possible Enhancements: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Containerization (e.g., Docker, Kubernetes)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Advanced Analytics &amp; Personalization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Strengthened security with modern authentication &amp; encryption methods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</vt:lpstr>
      <vt:lpstr>Arial</vt:lpstr>
      <vt:lpstr>Calibri</vt:lpstr>
      <vt:lpstr>Shift</vt:lpstr>
      <vt:lpstr>BMO Online Banking (OLB) Platform  Presenter: Jackie Cheng  Date: December 2024</vt:lpstr>
      <vt:lpstr>Context &amp; Objectives</vt:lpstr>
      <vt:lpstr>Architecture Evolution</vt:lpstr>
      <vt:lpstr>CI/CD &amp; Quality Enhancements</vt:lpstr>
      <vt:lpstr>Technology Stack &amp; Environment</vt:lpstr>
      <vt:lpstr>Code Quality &amp; Testing</vt:lpstr>
      <vt:lpstr>Business Impact</vt:lpstr>
      <vt:lpstr>Scalability &amp; Future-Readiness</vt:lpstr>
      <vt:lpstr>Roadmap &amp; Next Steps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1</cp:revision>
  <dcterms:modified xsi:type="dcterms:W3CDTF">2024-12-07T20:43:45Z</dcterms:modified>
</cp:coreProperties>
</file>