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e3b20db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e3b20db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ce3b20db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ce3b20db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e3b20d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e3b20d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e3b20d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e3b20db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e3b20d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e3b20d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e3b20db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e3b20db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e3b20db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e3b20db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e3b20db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e3b20db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e3b20d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e3b20d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e3b20d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e3b20d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e3b20db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e3b20db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41477" y="2488434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Bell Canada Product Service Usage Analysis</a:t>
            </a:r>
            <a:br>
              <a:rPr lang="en" dirty="0"/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Presenter: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Jackie Cheng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Date: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December 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16953" y="3728054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 Ingest, Process, Analyze, and Archive Usage Data at Scale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Machine Learning Integration:</a:t>
            </a:r>
            <a:endParaRPr sz="1900" b="1"/>
          </a:p>
          <a:p>
            <a:pPr marL="457200" lvl="0" indent="-3492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Leverage AWS ML services (e.g., SageMaker) for predictive analytics</a:t>
            </a: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Advanced Visualization:</a:t>
            </a:r>
            <a:endParaRPr sz="1900" b="1"/>
          </a:p>
          <a:p>
            <a:pPr marL="457200" lvl="0" indent="-3492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Explore Amazon QuickSight for richer dashboards and reporting</a:t>
            </a: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Continuous Improvement:</a:t>
            </a:r>
            <a:endParaRPr sz="1900" b="1"/>
          </a:p>
          <a:p>
            <a:pPr marL="457200" lvl="0" indent="-3492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Refine pipelines, optimize costs, and enhance data governance over time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Key Takeaway: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 scalable, secure, and cost-effective system to handle Bell Canada’s usage data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Ongoing Value: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Continual insights, reduced complexity, and stronger customer experience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Questions?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Objectives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 b="1"/>
              <a:t>Bell Canada Services: </a:t>
            </a:r>
            <a:r>
              <a:rPr lang="en" sz="1829"/>
              <a:t>Cell phone, home phone, TV, internet – generating large volumes of usage data.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 b="1"/>
              <a:t>Challenges: </a:t>
            </a:r>
            <a:r>
              <a:rPr lang="en" sz="1829"/>
              <a:t>Efficient data ingestion, real-time analytics, secure storage, and strict compliance.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 b="1"/>
              <a:t>Goals:</a:t>
            </a:r>
            <a:endParaRPr sz="1829" b="1"/>
          </a:p>
          <a:p>
            <a:pPr marL="457200" lvl="0" indent="-3448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Scale to handle high data throughput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Enable advanced analytics &amp; search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Enforce strong security &amp; compliance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Build a cost-effective, resilient architecture</a:t>
            </a:r>
            <a:endParaRPr sz="18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Data Ingestion: </a:t>
            </a:r>
            <a:r>
              <a:rPr lang="en" sz="1900"/>
              <a:t>Apache Kafka for high-throughput event streaming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Processing Layer: </a:t>
            </a:r>
            <a:r>
              <a:rPr lang="en" sz="1900"/>
              <a:t>Spring Boot microservices &amp; AWS Lambda for flexible, serverless processing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Analytics:</a:t>
            </a:r>
            <a:r>
              <a:rPr lang="en" sz="1900"/>
              <a:t> AWS ElasticSearch for fast search and data insights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b="1"/>
              <a:t>Archiving: </a:t>
            </a:r>
            <a:r>
              <a:rPr lang="en" sz="1900"/>
              <a:t>Amazon S3 for secure, durable, and cost-effective long-term data storage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 Details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881625"/>
            <a:ext cx="8222100" cy="27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90" b="1"/>
              <a:t>Kafka-Based Ingestion:</a:t>
            </a:r>
            <a:endParaRPr sz="1590" b="1"/>
          </a:p>
          <a:p>
            <a:pPr marL="457200" lvl="0" indent="-32956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Handles large volumes of usage events</a:t>
            </a:r>
            <a:endParaRPr sz="1590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Decouples producers and consumers for scalability</a:t>
            </a:r>
            <a:endParaRPr sz="159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90" b="1"/>
              <a:t>Spring Boot &amp; Lambda:</a:t>
            </a:r>
            <a:endParaRPr sz="1590" b="1"/>
          </a:p>
          <a:p>
            <a:pPr marL="457200" lvl="0" indent="-32956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Microservices to transform and filter data</a:t>
            </a:r>
            <a:endParaRPr sz="1590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AWS Lambda for event-driven, pay-per-use scaling</a:t>
            </a:r>
            <a:endParaRPr sz="159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90" b="1"/>
              <a:t>ElasticSearch Integration:</a:t>
            </a:r>
            <a:endParaRPr sz="1590" b="1"/>
          </a:p>
          <a:p>
            <a:pPr marL="457200" lvl="0" indent="-32956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Near real-time queries, filtering, and dashboarding</a:t>
            </a:r>
            <a:endParaRPr sz="1590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-"/>
            </a:pPr>
            <a:r>
              <a:rPr lang="en" sz="1590"/>
              <a:t>Supports fast lookups on time-series usage data</a:t>
            </a:r>
            <a:endParaRPr sz="15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Data Archiving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Amazon S3: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Highly durable storage for historical usage data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Lifecycle policies to automatically transition data to cheaper storage tiers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Cost &amp; Compliance: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Data retention policies ensure regulatory compliance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Lower storage costs while maintaining easy retrieval of historical data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&amp; Observability 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AWS CloudWatch: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Centralized metrics and logs for performance visibility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Alarms to detect anomalies and trigger notifications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Proactive Maintenance: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Early detection of bottlenecks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Rapid troubleshooting and issue resolution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Access Control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AWS IAM Roles &amp; Policies: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Granular Role-Based Access Control (RBAC)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Least-privilege approach to protect sensitive subscriber data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Amazon Cognito for Authentication: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User identity management and MFA enforcement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Ensures only authorized personnel access usage data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 &amp; Tooling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Languages &amp; Frameworks: </a:t>
            </a:r>
            <a:r>
              <a:rPr lang="en" sz="2400"/>
              <a:t>Java 11, Spring Boot 2.5.4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Build &amp; Test: </a:t>
            </a:r>
            <a:r>
              <a:rPr lang="en" sz="2400"/>
              <a:t>Maven, JUnit 5, Mockito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IDE: </a:t>
            </a:r>
            <a:r>
              <a:rPr lang="en" sz="2400"/>
              <a:t>IntelliJ IDEA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/>
              <a:t>AWS Services: </a:t>
            </a:r>
            <a:r>
              <a:rPr lang="en" sz="2400"/>
              <a:t>Kafka, Lambda, ElasticSearch, S3, CloudWatch, IAM, Cognito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&amp; Benefits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730050"/>
            <a:ext cx="8418000" cy="2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85" b="1"/>
              <a:t>Real-Time Analytics:</a:t>
            </a:r>
            <a:endParaRPr sz="1285" b="1"/>
          </a:p>
          <a:p>
            <a:pPr marL="457200" lvl="0" indent="-31019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Immediate insights into usage patterns and network performance</a:t>
            </a:r>
            <a:endParaRPr sz="1285"/>
          </a:p>
          <a:p>
            <a:pPr marL="457200" lvl="0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Informed decision-making for service improvements</a:t>
            </a:r>
            <a:endParaRPr sz="12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85" b="1"/>
              <a:t>Cost &amp; Complexity Reduction:</a:t>
            </a:r>
            <a:endParaRPr sz="1285" b="1"/>
          </a:p>
          <a:p>
            <a:pPr marL="457200" lvl="0" indent="-31019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Serverless and lifecycle policies keep operational expenses in check</a:t>
            </a:r>
            <a:endParaRPr sz="1285"/>
          </a:p>
          <a:p>
            <a:pPr marL="457200" lvl="0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Automated pipelines reduce manual overhead</a:t>
            </a:r>
            <a:endParaRPr sz="12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85" b="1"/>
              <a:t>Enhanced Security &amp; Compliance:</a:t>
            </a:r>
            <a:endParaRPr sz="1285" b="1"/>
          </a:p>
          <a:p>
            <a:pPr marL="457200" lvl="0" indent="-31019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Strong IAM, Cognito, and MFA ensure data protection and trust</a:t>
            </a:r>
            <a:endParaRPr sz="12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85" b="1"/>
              <a:t>Future-Ready Architecture:</a:t>
            </a:r>
            <a:endParaRPr sz="1285" b="1"/>
          </a:p>
          <a:p>
            <a:pPr marL="457200" lvl="0" indent="-31019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Easily integrates new data sources and analytics tools</a:t>
            </a:r>
            <a:endParaRPr sz="1285"/>
          </a:p>
          <a:p>
            <a:pPr marL="457200" lvl="0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-"/>
            </a:pPr>
            <a:r>
              <a:rPr lang="en" sz="1285"/>
              <a:t>Scalable for growing data volumes</a:t>
            </a:r>
            <a:endParaRPr sz="128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Material</vt:lpstr>
      <vt:lpstr>Bell Canada Product Service Usage Analysis  Presenter: Jackie Cheng  Date: December 2024</vt:lpstr>
      <vt:lpstr>Context &amp; Objectives</vt:lpstr>
      <vt:lpstr>Architecture Overview</vt:lpstr>
      <vt:lpstr>Data Pipeline Details</vt:lpstr>
      <vt:lpstr>Secure Data Archiving</vt:lpstr>
      <vt:lpstr>Monitoring &amp; Observability </vt:lpstr>
      <vt:lpstr>Security &amp; Access Control</vt:lpstr>
      <vt:lpstr>Technology Stack &amp; Tooling</vt:lpstr>
      <vt:lpstr>Business Value &amp; Benefits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1</cp:revision>
  <dcterms:modified xsi:type="dcterms:W3CDTF">2024-12-07T20:45:05Z</dcterms:modified>
</cp:coreProperties>
</file>