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Old Standard TT" panose="020B0604020202020204" charset="0"/>
      <p:regular r:id="rId15"/>
      <p:bold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98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ce2e12491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ce2e12491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ce2e12491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ce2e12491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ce2e12491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ce2e12491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ce2e1249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ce2e12491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ce2e1249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ce2e1249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ce2e12491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ce2e12491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ce2e1249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ce2e1249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ce2e1249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ce2e1249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ce2e12491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ce2e12491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ce2e12491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ce2e12491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ce2e1249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ce2e1249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484673" y="119117"/>
            <a:ext cx="8118600" cy="26313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4500" dirty="0"/>
              <a:t>CBSA Right Touch Air Application</a:t>
            </a:r>
            <a:br>
              <a:rPr lang="en" sz="4500" dirty="0"/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F7B5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Nunito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AF7B5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Nunito"/>
              </a:rPr>
              <a:t>Presenter: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F7B5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Nunito"/>
              </a:rPr>
              <a:t> Jackie Cheng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F7B5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Nunito"/>
              </a:rPr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F7B5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Nunito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AF7B5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Nunito"/>
              </a:rPr>
              <a:t>Date: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AF7B5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sym typeface="Nunito"/>
              </a:rPr>
              <a:t> December 2024</a:t>
            </a:r>
            <a:endParaRPr sz="45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Cloud-based Data Ingestion &amp; Management for Traveler Declarations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Future Enhancements</a:t>
            </a:r>
            <a:endParaRPr b="1"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Refine ML Models: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Continuously improve LLMs for better accuracy and relevance.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Expand Data Sources: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Incorporate new traveler data feeds, including emerging digital channels.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Optimize Costs &amp; Performance: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Fine-tune infrastructure and pipelines for efficiency and speed.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Enhanced Analytics Dashboards: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 richer real-time reporting and decision support tools.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Conclusion</a:t>
            </a:r>
            <a:endParaRPr b="1"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Right Touch Air Application: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modern, cloud-native solution that supports CBSA’s mandate to secure borders.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Data-Driven Operations: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Leverages AWS services, NLP, and ML to turn raw data into actionable intelligence.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Ongoing Value: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Ready to scale, improve, and adapt as requirements evolve.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Introduction &amp; Context</a:t>
            </a:r>
            <a:endParaRPr b="1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CBSA Challenge:</a:t>
            </a: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Handling massive volumes of traveler data from various sources.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/>
              <a:t>Objective:</a:t>
            </a: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Build a secure, scalable cloud platform that automates data ingestion, applies advanced analytics, and delivers actionable insights.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/>
              <a:t>Key Technologies:</a:t>
            </a: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AWS Data Lake, NLP, ML-powered insights, secure governance.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Project Goals</a:t>
            </a:r>
            <a:endParaRPr b="1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/>
              <a:t>Centralized Data Management:</a:t>
            </a:r>
            <a:endParaRPr sz="1900" b="1"/>
          </a:p>
          <a:p>
            <a:pPr marL="457200" lvl="0" indent="-3492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Ingest multiple traveler data sources into a hardened AWS Data Lake.</a:t>
            </a:r>
            <a:endParaRPr sz="19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/>
              <a:t>Advanced Analytics &amp; ML:</a:t>
            </a:r>
            <a:endParaRPr sz="1900" b="1"/>
          </a:p>
          <a:p>
            <a:pPr marL="457200" lvl="0" indent="-3492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Use NLP and ML models for traveler risk assessment and recommendations.</a:t>
            </a:r>
            <a:endParaRPr sz="19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/>
              <a:t>Robust Security &amp; Governance:</a:t>
            </a:r>
            <a:endParaRPr sz="1900" b="1"/>
          </a:p>
          <a:p>
            <a:pPr marL="457200" lvl="0" indent="-3492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Enforce strict access controls, auditing, and compliance standards.</a:t>
            </a:r>
            <a:endParaRPr sz="19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/>
              <a:t>Scalability &amp; Flexibility:</a:t>
            </a:r>
            <a:endParaRPr sz="1900" b="1"/>
          </a:p>
          <a:p>
            <a:pPr marL="457200" lvl="0" indent="-3492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A future-ready platform that easily adapts to new workloads.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Ingestion &amp; Processing</a:t>
            </a:r>
            <a:endParaRPr b="1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/>
              <a:t>AWS Glue:</a:t>
            </a: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Extract, transform, and load (ETL) diverse data into a central Data Lake.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/>
              <a:t>IAM, Cognito &amp; LakeFormation:</a:t>
            </a: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Centralized user authentication, fine-grained access control, and secure data governance.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/>
              <a:t>Event-Driven Processing:</a:t>
            </a: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AWS SQS, SNS to trigger data transformations and pipeline events.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NLP &amp; Machine Learning</a:t>
            </a:r>
            <a:endParaRPr b="1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/>
              <a:t>AWS Lambda with NLP:</a:t>
            </a:r>
            <a:endParaRPr sz="2000" b="1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Leverage Python (Numpy, Pandas, Scikit-Learn) to preprocess text data and classify traveler declarations.</a:t>
            </a:r>
            <a:endParaRPr sz="20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/>
              <a:t>AWS SageMaker:</a:t>
            </a:r>
            <a:endParaRPr sz="2000" b="1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Deploy Large Language Models (LLMs) created by data scientists, providing real-time traveler recommendations.</a:t>
            </a:r>
            <a:endParaRPr sz="20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/>
              <a:t>Competition Algorithms:</a:t>
            </a:r>
            <a:endParaRPr sz="2000" b="1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 Use best-performing ML models to improve accuracy and response times.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Containerization &amp; CI/CD</a:t>
            </a:r>
            <a:endParaRPr b="1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/>
              <a:t>ECS &amp; Fargate:</a:t>
            </a: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Run containerized services without managing servers, ensuring scalable performance.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/>
              <a:t>CodeCommit, CodeBuild, CodePipeline:</a:t>
            </a: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Implement CI/CD for automated builds, tests, and deployments.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/>
              <a:t>CloudFormation &amp; CDK:</a:t>
            </a: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Infrastructure as code for repeatable, version-controlled environments.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Security &amp; Compliance</a:t>
            </a:r>
            <a:endParaRPr b="1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221400"/>
            <a:ext cx="8520600" cy="3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/>
              <a:t>IAM &amp; Cognito:</a:t>
            </a:r>
            <a:endParaRPr sz="1900" b="1"/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Secure authentication and authorization with least-privilege IAM policies.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/>
              <a:t>Monitoring &amp; Auditing:</a:t>
            </a:r>
            <a:endParaRPr sz="1900" b="1"/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CloudWatch &amp; X-Ray: Performance and health visibility.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CloudTrail: API call auditing and compliance verification.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/>
              <a:t>Data Governance:</a:t>
            </a:r>
            <a:endParaRPr sz="1900" b="1"/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LakeFormation for unified, role-based data access and policy enforcement.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Observability &amp; Troubleshooting</a:t>
            </a:r>
            <a:endParaRPr b="1"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058225"/>
            <a:ext cx="85206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/>
              <a:t>CloudWatch Metrics &amp; Alarms:</a:t>
            </a:r>
            <a:endParaRPr sz="2100" b="1"/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Monitor application performance, detect anomalies, and trigger alerts.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/>
              <a:t>X-Ray Tracing:</a:t>
            </a:r>
            <a:endParaRPr sz="2100" b="1"/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Understand request flows, pinpoint performance bottlenecks.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/>
              <a:t>Improved Visibility:</a:t>
            </a:r>
            <a:endParaRPr sz="2100" b="1"/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Faster resolution of issues and continuous improvement of user experience.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Outcomes &amp; Benefits</a:t>
            </a:r>
            <a:endParaRPr b="1"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665" b="1"/>
              <a:t>Increased Efficiency:</a:t>
            </a:r>
            <a:endParaRPr sz="1665" b="1"/>
          </a:p>
          <a:p>
            <a:pPr marL="457200" lvl="0" indent="-33432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65"/>
              <a:buChar char="-"/>
            </a:pPr>
            <a:r>
              <a:rPr lang="en" sz="1665"/>
              <a:t>Automated data ingestion and ML-driven insights reduce manual reviews.</a:t>
            </a:r>
            <a:endParaRPr sz="1665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665" b="1"/>
              <a:t>Stronger Security &amp; Compliance:</a:t>
            </a:r>
            <a:endParaRPr sz="1665" b="1"/>
          </a:p>
          <a:p>
            <a:pPr marL="457200" lvl="0" indent="-33432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65"/>
              <a:buChar char="-"/>
            </a:pPr>
            <a:r>
              <a:rPr lang="en" sz="1665"/>
              <a:t>Centralized governance and auditing ensure data integrity and regulatory adherence.</a:t>
            </a:r>
            <a:endParaRPr sz="1665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665" b="1"/>
              <a:t>Scalability &amp; Future-Readiness:</a:t>
            </a:r>
            <a:endParaRPr sz="1665" b="1"/>
          </a:p>
          <a:p>
            <a:pPr marL="457200" lvl="0" indent="-33432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65"/>
              <a:buChar char="-"/>
            </a:pPr>
            <a:r>
              <a:rPr lang="en" sz="1665"/>
              <a:t>Easily handle varying workloads, integrate new data sources, and refine ML models.</a:t>
            </a:r>
            <a:endParaRPr sz="1665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665" b="1"/>
              <a:t>Enhanced Decision-Making:</a:t>
            </a:r>
            <a:endParaRPr sz="1665" b="1"/>
          </a:p>
          <a:p>
            <a:pPr marL="457200" lvl="0" indent="-33432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65"/>
              <a:buChar char="-"/>
            </a:pPr>
            <a:r>
              <a:rPr lang="en" sz="1665"/>
              <a:t>Real-time, data-driven insights for CBSA officers streamline traveler inspection.</a:t>
            </a:r>
            <a:endParaRPr sz="166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Microsoft Office PowerPoint</Application>
  <PresentationFormat>On-screen Show (16:9)</PresentationFormat>
  <Paragraphs>81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Old Standard TT</vt:lpstr>
      <vt:lpstr>Paperback</vt:lpstr>
      <vt:lpstr>CBSA Right Touch Air Application  Presenter: Jackie Cheng  Date: December 2024</vt:lpstr>
      <vt:lpstr>Introduction &amp; Context</vt:lpstr>
      <vt:lpstr>Project Goals</vt:lpstr>
      <vt:lpstr>Data Ingestion &amp; Processing</vt:lpstr>
      <vt:lpstr>NLP &amp; Machine Learning</vt:lpstr>
      <vt:lpstr>Containerization &amp; CI/CD</vt:lpstr>
      <vt:lpstr>Security &amp; Compliance</vt:lpstr>
      <vt:lpstr>Observability &amp; Troubleshooting</vt:lpstr>
      <vt:lpstr>Outcomes &amp; Benefits</vt:lpstr>
      <vt:lpstr>Future Enhancements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Jackie Cheng</cp:lastModifiedBy>
  <cp:revision>1</cp:revision>
  <dcterms:modified xsi:type="dcterms:W3CDTF">2024-12-07T20:47:19Z</dcterms:modified>
</cp:coreProperties>
</file>