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e32f89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e32f89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ce32f897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ce32f897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ce32f897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ce32f897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e32f897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ce32f897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ce32f897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ce32f897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e32f897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e32f897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ce32f897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ce32f897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ce32f897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ce32f897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e32f897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e32f897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e32f897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e32f897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754498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CitiVelocity Portal Platform</a:t>
            </a:r>
            <a:br>
              <a:rPr lang="en" dirty="0"/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Presenter: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Jackie Cheng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Date: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December 2024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Scalable, Secure Investment Banking Portal for Capital Market Clients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Key Takeaway: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The CitiVelocity Portal Platform delivers secure, real-time, and high-quality market insights.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Business Value: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Informs clients’ trading decisions, improves internal operations, and bolsters Citi’s market leadership.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1680302" y="99085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1680302" y="319800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Business Context: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CitiVelocity aggregates data from 30+ content providers for capital market clients.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Key Objectives: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Scale to handle massive data volumes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 security and user authentication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timely, real-time insights to clients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&amp; Processing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Apache Kafka: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High-throughput, fault-tolerant messaging system for real-time data ingestion.</a:t>
            </a: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Spark Streaming: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Continuous data processing and transformation.</a:t>
            </a: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Hadoop Ecosystem: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Scalable storage and batch analytics capabilities.</a:t>
            </a: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Result: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Near-real-time updates and reliable data flow for clients.</a:t>
            </a:r>
            <a:endParaRPr sz="162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Authentication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Multi-Factor Authentication (MFA):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Strengthens user authentication beyond passwords.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SAML &amp; OAuth2 Protocols: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Secure single sign-on (SSO) and authorization flows.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Benefit: 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Protects critical financial data and maintains client trust.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&amp; Deployment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RedHat OpenShift &amp; ECS: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Container orchestration for easy scaling and rolling updates.</a:t>
            </a: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AWS Cognito &amp; DynamoDB: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Robust identity management and low-latency storage for sessions/user profiles.</a:t>
            </a: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Spring Boot &amp; Angular 4.3: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Modern, modular architecture for backend and frontend.</a:t>
            </a: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 b="1"/>
              <a:t>RESTful APIs:</a:t>
            </a:r>
            <a:endParaRPr sz="1629" b="1"/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-"/>
            </a:pPr>
            <a:r>
              <a:rPr lang="en" sz="1629"/>
              <a:t>Interoperable services for internal and external integration.</a:t>
            </a:r>
            <a:endParaRPr sz="16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&amp; Quality Assurance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SonarQube &amp; Jenkins: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Continuous code quality checks and automated builds.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TeamCity &amp; IBM uDeploy: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Streamlined CI/CD pipelines for rapid, reliable releases.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Outcome: 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Faster feature delivery, stable releases, and higher code quality.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&amp; Client Value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Unified Portal: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Single login to access a curated set of market insights and research.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High Performance &amp; Real-Time Data: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Clients react quickly to market changes and opportunities.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Scalability: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Consistent experience for thousands of concurrent global users.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&amp; Governance 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Data Governance: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Ensures data integrity, lineage, and auditability.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Regulatory Compliance: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Meets industry standards and regulatory requirements.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Impact: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Maintains operational trust and adherence to financial regulations.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Advanced Analytics &amp; ML: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Predictive modeling and proactive insights.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Self-Service Dashboards: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Clients can customize data streams and set personalized alerts.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Global Expansion: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Extend coverage to new markets, instruments, and regulatory environments.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Arial</vt:lpstr>
      <vt:lpstr>Roboto</vt:lpstr>
      <vt:lpstr>Marina</vt:lpstr>
      <vt:lpstr>CitiVelocity Portal Platform  Presenter: Jackie Cheng  Date: December 2024</vt:lpstr>
      <vt:lpstr>Context &amp; Objectives</vt:lpstr>
      <vt:lpstr>Data Ingestion &amp; Processing</vt:lpstr>
      <vt:lpstr>Security &amp; Authentication</vt:lpstr>
      <vt:lpstr>Infrastructure &amp; Deployment</vt:lpstr>
      <vt:lpstr>DevOps &amp; Quality Assurance</vt:lpstr>
      <vt:lpstr>User Experience &amp; Client Value</vt:lpstr>
      <vt:lpstr>Compliance &amp; Governance </vt:lpstr>
      <vt:lpstr>Future Roadmap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2024-12-07T20:49:03Z</dcterms:modified>
</cp:coreProperties>
</file>