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ce39365e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ce39365e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39365e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39365e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e39365e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e39365e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e39365e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e39365e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e39365e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e39365e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e39365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e39365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e39365e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e39365e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e39365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e39365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e39365e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e39365e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e39365e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e39365e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e39365e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e39365e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088" y="1183139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Honda Service Campaign Data Analytics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24516" y="2021939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Presenter: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Jackie Cheng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Date: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December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27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27" dirty="0"/>
              <a:t>Portal Management for Analyzing and Monitoring Service Campaigns in Canada</a:t>
            </a:r>
            <a:endParaRPr sz="202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05875"/>
            <a:ext cx="8520600" cy="3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ML &amp; AI: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more complex predictive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Cost &amp; Performance Optimization: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 resource usage in Spark, Kafka, Snowflake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Enhanced User Experience: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intuitive dashboards, self-service analytics, and faster insights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Comprehensive Solution: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Centralized data platform with secure, scalable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with US systems for a unified North American view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Impact &amp; Value: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Informed, data-driven decisions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service campaign outcomes, customer satisfaction, and quality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23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840300"/>
            <a:ext cx="8520600" cy="3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Need: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Streamline design, monitoring, and analysis of service campaigns (warranty updates, recalls)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seamlessly with US counterparts for a North American perspective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Key Goals: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Centralize and scale data ingestion and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decision-making with real-time insights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robust security, compliance, and user access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Architecture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Data Ingestion &amp; Processing: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Apache Kafka for real-time event streaming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Scala-based Spark for in-memory, petabyte-scale data processing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Hadoop HDFS for distributed storage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Analytics &amp; Warehousing: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Snowflake for advanced SQL operations (Time Travel, Zero-Copy Cloning, Materialized Views)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 b="1"/>
              <a:t>Application Layer: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Angular 8 front-end for user portals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-"/>
            </a:pPr>
            <a:r>
              <a:rPr lang="en" sz="1829"/>
              <a:t>Java &amp; Spring Boot backend services</a:t>
            </a:r>
            <a:endParaRPr sz="182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Quality Assurance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Jenkins &amp; SonarQube: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Automated builds, tests, and deployments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Continuous code quality checks &amp; technical debt management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Automatic Code Releases: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Faster release cycles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Reduced manual errors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Improved developer productivity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Access Control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Single Sign-On (SSO):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Active Directory integration for unified login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RBAC (Role-Based Access Control):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Users see only what they need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ADFS, SAML, OAuth2: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Secure authentication and authorization protocols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Strong data protection and compliance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US Systems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Harmonized Data Standards:</a:t>
            </a:r>
            <a:endParaRPr sz="2400" b="1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Consistent data definitions and formats enable cross-border comparisons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API Gateway &amp; Cognito:</a:t>
            </a:r>
            <a:endParaRPr sz="2400" b="1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Secure data access for US counterparts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Facilitates data sharing and joint analytics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&amp; Resilience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353450"/>
            <a:ext cx="85206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Elastic Scale-Out: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Kafka, Spark, and Snowflake architectures handle growing workloads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Adapt to seasonal or campaign-driven data spikes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High Availability: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Failover strategies, load balancing, and backups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Continuous monitoring with alerts to maintain uptime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Campaign Effectiveness: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 adoption rates, completion percentages, and regional uptake in near real-time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Trend Analysis &amp; Forecasting: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future needs, identify patterns using Spark’s ML capabilities and Snowflake’s fast queries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Quality Improvements: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detection of recurring defects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Data-driven collaboration with US teams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&amp; Testing Environment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Tools &amp; Frameworks: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Maven for builds, JUnit &amp; Mockito for testing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Ensures code reliability and maintainability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PostgresDB: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Storage for metadata, configurations, and transactional queries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Supports agile development cycles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Honda Service Campaign Data Analytics</vt:lpstr>
      <vt:lpstr>Context &amp; Objectives</vt:lpstr>
      <vt:lpstr>High-Level Architecture</vt:lpstr>
      <vt:lpstr>CI/CD Quality Assurance</vt:lpstr>
      <vt:lpstr>Security &amp; Access Control</vt:lpstr>
      <vt:lpstr>Integration With US Systems</vt:lpstr>
      <vt:lpstr>Scalability &amp; Resilience</vt:lpstr>
      <vt:lpstr>Data-Driven Insights</vt:lpstr>
      <vt:lpstr>Development &amp; Testing Environment</vt:lpstr>
      <vt:lpstr>Future Roadmap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2</cp:revision>
  <dcterms:modified xsi:type="dcterms:W3CDTF">2024-12-07T20:50:26Z</dcterms:modified>
</cp:coreProperties>
</file>