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8" r:id="rId6"/>
    <p:sldId id="26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5143500" type="screen16x9"/>
  <p:notesSz cx="6858000" cy="9144000"/>
  <p:embeddedFontLst>
    <p:embeddedFont>
      <p:font typeface="Raleway" pitchFamily="2" charset="0"/>
      <p:regular r:id="rId17"/>
      <p:bold r:id="rId18"/>
      <p:italic r:id="rId19"/>
      <p:boldItalic r:id="rId20"/>
    </p:embeddedFont>
    <p:embeddedFont>
      <p:font typeface="Source Sans Pro" panose="020B0503030403020204" pitchFamily="3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98" y="4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ce24d8cf1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1ce24d8cf1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1ce24d8cf1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1ce24d8cf1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ce24d8cf1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1ce24d8cf1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1ce24d8cf1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1ce24d8cf1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1ce24d8cf1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1ce24d8cf1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1ce24d8cf1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1ce24d8cf1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ce24d8cf1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1ce24d8cf1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ce24d8cf1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ce24d8cf1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ce24d8cf1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1ce24d8cf1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ce24d8cf1_0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1ce24d8cf1_0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ce24d8cf1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ce24d8cf1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b="0" dirty="0"/>
              <a:t>CORPCAN Intelligent ITEnablers Project</a:t>
            </a:r>
            <a:endParaRPr sz="4100" b="0" dirty="0"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019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Presenter:</a:t>
            </a: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Jackie Cheng</a:t>
            </a:r>
            <a:b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Date:</a:t>
            </a: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December 2024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791380-1F59-33FE-2903-2B1C9B33625B}"/>
              </a:ext>
            </a:extLst>
          </p:cNvPr>
          <p:cNvSpPr txBox="1"/>
          <p:nvPr/>
        </p:nvSpPr>
        <p:spPr>
          <a:xfrm>
            <a:off x="1382110" y="3078061"/>
            <a:ext cx="68334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</a:rPr>
              <a:t>Modernizing Legacy Corporations Canada Applications with AWS AI/ML services using Amazon Comprehend and Sagemaker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Enabling Technologies</a:t>
            </a: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/>
              <a:t>AWS Glue, LakeFormation </a:t>
            </a:r>
            <a:r>
              <a:rPr lang="en"/>
              <a:t>for data pipelines and governance.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/>
              <a:t>Amazon Comprehend </a:t>
            </a:r>
            <a:r>
              <a:rPr lang="en"/>
              <a:t>for NLP-driven content insights.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/>
              <a:t>AWS QuickSight </a:t>
            </a:r>
            <a:r>
              <a:rPr lang="en"/>
              <a:t>for reporting and KPIs.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/>
              <a:t>AWS IAM, Cognito, MAD </a:t>
            </a:r>
            <a:r>
              <a:rPr lang="en"/>
              <a:t>for security and identity management.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/>
              <a:t>Lambda, DynamoDB, RDS</a:t>
            </a:r>
            <a:r>
              <a:rPr lang="en"/>
              <a:t> for serverless computations and storage.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Outcomes &amp; Benefits</a:t>
            </a: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/>
              <a:t>Improved Decision-Making: </a:t>
            </a:r>
            <a:r>
              <a:rPr lang="en"/>
              <a:t>Near real-time insights and KPI dashboards.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/>
              <a:t>Enhanced User Experience: </a:t>
            </a:r>
            <a:r>
              <a:rPr lang="en"/>
              <a:t>Context-aware, faster responses to inquiries.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/>
              <a:t>Stronger Security &amp; Compliance:</a:t>
            </a:r>
            <a:r>
              <a:rPr lang="en"/>
              <a:t> Fine-grained access, MFA, and data governance.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/>
              <a:t>Scalability &amp; Future-Readiness: </a:t>
            </a:r>
            <a:r>
              <a:rPr lang="en"/>
              <a:t>Serverless, AWS-native, easily extensible architecture.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Enhancements </a:t>
            </a:r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/>
              <a:t>Refine NLP Models: </a:t>
            </a:r>
            <a:r>
              <a:rPr lang="en"/>
              <a:t>Continuous improvement of content understanding.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/>
              <a:t>Predictive Analytics: </a:t>
            </a:r>
            <a:r>
              <a:rPr lang="en"/>
              <a:t>Integrate AWS SageMaker for forecasting and advanced ML use cases.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/>
              <a:t>Evolving Compliance:</a:t>
            </a:r>
            <a:r>
              <a:rPr lang="en"/>
              <a:t> Ongoing audits and updates to security and governance as regulations change.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/>
              <a:t>The CORPCAN Intelligent ITEnablers </a:t>
            </a:r>
            <a:r>
              <a:rPr lang="en"/>
              <a:t>project modernizes legacy applications with AI/ML.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Delivers intelligent content analysis, robust governance, and actionable analytics.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Establishes a future-ready, scalable data ecosystem for Corporations Canada.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&amp; Context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/>
              <a:t>Legacy applications at Corporations Canada have limited insights and manual content processing.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/>
              <a:t>Objective:</a:t>
            </a:r>
            <a:r>
              <a:rPr lang="en"/>
              <a:t> Transform these legacy systems into intelligent, data-driven platforms.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/>
              <a:t>Approach:</a:t>
            </a:r>
            <a:r>
              <a:rPr lang="en"/>
              <a:t> Leverage AWS AI/ML for improved content analysis, data governance, and analytics.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Objectives</a:t>
            </a: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/>
              <a:t>Intelligent Content Analysis: </a:t>
            </a:r>
            <a:r>
              <a:rPr lang="en"/>
              <a:t>Move beyond simple keyword searches to context-aware understanding.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/>
              <a:t>Advanced Data Governance: </a:t>
            </a:r>
            <a:r>
              <a:rPr lang="en"/>
              <a:t>Implement field-level visibility and robust security controls.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/>
              <a:t>Scalable Data Analytics: </a:t>
            </a:r>
            <a:r>
              <a:rPr lang="en"/>
              <a:t>Provide on-demand insights, reduce manual processing, and enhance decision-making.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Architecture Overview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/>
              <a:t>Data Lake: </a:t>
            </a:r>
            <a:r>
              <a:rPr lang="en"/>
              <a:t>AWS Data Lake on S3 for centralized, raw data storage.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/>
              <a:t>ETL &amp; Ingestion: </a:t>
            </a:r>
            <a:r>
              <a:rPr lang="en"/>
              <a:t>AWS Glue for automated pipelines.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/>
              <a:t>Data Governance: </a:t>
            </a:r>
            <a:r>
              <a:rPr lang="en"/>
              <a:t>AWS LakeFormation for fine-grained access control.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/>
              <a:t>Analytics: </a:t>
            </a:r>
            <a:r>
              <a:rPr lang="en"/>
              <a:t>Athena and Redshift for querying and analysis.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/>
              <a:t>Content Analysis:</a:t>
            </a:r>
            <a:r>
              <a:rPr lang="en"/>
              <a:t> Amazon Comprehend for NLP/NLU tasks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>
            <a:extLst>
              <a:ext uri="{FF2B5EF4-FFF2-40B4-BE49-F238E27FC236}">
                <a16:creationId xmlns:a16="http://schemas.microsoft.com/office/drawing/2014/main" id="{555A4C72-2261-F39C-04BC-F8F1AA48F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513"/>
            <a:ext cx="9144000" cy="464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334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81FF1F-555B-892C-8C4B-2B3045316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623" y="0"/>
            <a:ext cx="641275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231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Intelligent Content Analysis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</a:t>
            </a:r>
            <a:r>
              <a:rPr lang="en" b="1"/>
              <a:t>Amazon Comprehend</a:t>
            </a:r>
            <a:r>
              <a:rPr lang="en"/>
              <a:t> to extract entities, detect sentiment, and identify key phrases in corporate documents.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b="1"/>
              <a:t>AWS Lambda </a:t>
            </a:r>
            <a:r>
              <a:rPr lang="en"/>
              <a:t>with Python ML libraries (Numpy, SpaCy, Pandas, NLTK) to classify and contextualize text data.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Improves response relevance and speeds information retrieval.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Governance &amp; Security 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/>
              <a:t>Field-Level Access Control:</a:t>
            </a:r>
            <a:r>
              <a:rPr lang="en"/>
              <a:t> AWS LakeFormation to govern sensitive data fields.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/>
              <a:t>Robust Authentication &amp; Authorization: </a:t>
            </a:r>
            <a:r>
              <a:rPr lang="en"/>
              <a:t>AWS IAM, Amazon Cognito, Managed Active Directory (MAD).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/>
              <a:t>MFA &amp; Federation: </a:t>
            </a:r>
            <a:r>
              <a:rPr lang="en"/>
              <a:t>SAML and OAuth2 for secure user authentication and authorization.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Analytics &amp; Reporting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/>
              <a:t>Ad-hoc Queries: </a:t>
            </a:r>
            <a:r>
              <a:rPr lang="en"/>
              <a:t>Amazon Athena for serverless SQL queries over Data Lake.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/>
              <a:t>Data Warehousing:</a:t>
            </a:r>
            <a:r>
              <a:rPr lang="en"/>
              <a:t> Redshift for complex analytical workloads.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/>
              <a:t>Visualization: </a:t>
            </a:r>
            <a:r>
              <a:rPr lang="en"/>
              <a:t>AWS QuickSight for interactive dashboards and sentiment accuracy reports.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494</Words>
  <Application>Microsoft Office PowerPoint</Application>
  <PresentationFormat>On-screen Show (16:9)</PresentationFormat>
  <Paragraphs>53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Raleway</vt:lpstr>
      <vt:lpstr>Source Sans Pro</vt:lpstr>
      <vt:lpstr>Plum</vt:lpstr>
      <vt:lpstr>CORPCAN Intelligent ITEnablers Project</vt:lpstr>
      <vt:lpstr>Background &amp; Context</vt:lpstr>
      <vt:lpstr>Project Objectives</vt:lpstr>
      <vt:lpstr>Technical Architecture Overview</vt:lpstr>
      <vt:lpstr>PowerPoint Presentation</vt:lpstr>
      <vt:lpstr>PowerPoint Presentation</vt:lpstr>
      <vt:lpstr>Intelligent Content Analysis</vt:lpstr>
      <vt:lpstr>Data Governance &amp; Security </vt:lpstr>
      <vt:lpstr>Analytics &amp; Reporting</vt:lpstr>
      <vt:lpstr>Enabling Technologies</vt:lpstr>
      <vt:lpstr>Outcomes &amp; Benefits</vt:lpstr>
      <vt:lpstr>Future Enhancements 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Jackie Cheng</cp:lastModifiedBy>
  <cp:revision>3</cp:revision>
  <dcterms:modified xsi:type="dcterms:W3CDTF">2024-12-08T15:03:15Z</dcterms:modified>
</cp:coreProperties>
</file>