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ce4dacfb9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ce4dacfb9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ce4dacfb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ce4dacfb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ce4dacfb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ce4dacfb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ce4dacfb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ce4dacfb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ce4dacfb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ce4dacfb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e4dacfb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ce4dacfb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ce4dacfb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ce4dacfb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ce4dacfb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ce4dacfb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ce4dacfb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ce4dacfb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e4dacfb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e4dacfb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ce4dacfb9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ce4dacfb9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808774"/>
            <a:ext cx="7612303" cy="22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Ontario Children Reporting and Licensing System</a:t>
            </a:r>
            <a:br>
              <a:rPr lang="en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301075"/>
            <a:ext cx="42555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Streamlining Application Processing &amp; Licensing Oversight Across Ontario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Advanced Analytics: </a:t>
            </a:r>
            <a:r>
              <a:rPr lang="en" sz="2000"/>
              <a:t>Integrate more robust reporting, predictive analytics, and trend analysis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Mobile &amp; Self-Service: </a:t>
            </a:r>
            <a:r>
              <a:rPr lang="en" sz="2000"/>
              <a:t>Explore extending features to mobile platforms and self-service portals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/>
              <a:t>Continuous Improvement: </a:t>
            </a:r>
            <a:r>
              <a:rPr lang="en" sz="2000"/>
              <a:t>Regularly incorporate feedback, optimize performance, and update security measures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Takeaway: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The Childcare Reporting and Licensing System is a modern, scalable, and secure platform that improves how Ontario manages childcare applications and compliance.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Impact: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Greater transparency, efficiency, and data-driven decision-making benefit internal and external users alike.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ctrTitle"/>
          </p:nvPr>
        </p:nvSpPr>
        <p:spPr>
          <a:xfrm>
            <a:off x="824000" y="1138876"/>
            <a:ext cx="4255500" cy="17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1"/>
          </p:nvPr>
        </p:nvSpPr>
        <p:spPr>
          <a:xfrm>
            <a:off x="824000" y="30021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19475"/>
            <a:ext cx="7030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Context: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Ontario’s childcare licensing requires processing of applications and monitoring compliance.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Internal (ministry staff) and external (childcare operators) stakeholders need a unified platform.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Objectives: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Streamline and centralized application processing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Improve oversight, compliance, and quality assurance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Enhance user experience and decision-making capabilities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&amp; Architecture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Front-End: </a:t>
            </a:r>
            <a:r>
              <a:rPr lang="en" sz="1700"/>
              <a:t>Angular 5 for responsive, interactive UI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Back-End: </a:t>
            </a:r>
            <a:r>
              <a:rPr lang="en" sz="1700"/>
              <a:t>Spring Boot, Spring Security, Spring Data, and Transactions for robust server-side logic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Database: </a:t>
            </a:r>
            <a:r>
              <a:rPr lang="en" sz="1700"/>
              <a:t>Oracle 12c for reliable and scalable data storage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Cache: </a:t>
            </a:r>
            <a:r>
              <a:rPr lang="en" sz="1700"/>
              <a:t>Hazelcast to improve database throughput and application performance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/>
              <a:t>Server: </a:t>
            </a:r>
            <a:r>
              <a:rPr lang="en" sz="1700"/>
              <a:t>IBM WebSphere Application Server v9 for enterprise-grade deployment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Access Control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766075"/>
            <a:ext cx="70305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Spring Security: </a:t>
            </a:r>
            <a:r>
              <a:rPr lang="en" sz="2100"/>
              <a:t>Ensures authentication and authorization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/>
              <a:t>Role-Based Access: </a:t>
            </a:r>
            <a:r>
              <a:rPr lang="en" sz="2100" dirty="0"/>
              <a:t>Different permission sets for ministry staff vs. external childcare operators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 dirty="0"/>
              <a:t>Data Protection:</a:t>
            </a:r>
            <a:r>
              <a:rPr lang="en" sz="2100" dirty="0"/>
              <a:t> Compliance with privacy and regulatory standards</a:t>
            </a:r>
            <a:endParaRPr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&amp; Code Quality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Jenkins: </a:t>
            </a:r>
            <a:r>
              <a:rPr lang="en" sz="2200"/>
              <a:t>Automated builds and deployments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SonarQube, PMD, EclEmma: </a:t>
            </a:r>
            <a:r>
              <a:rPr lang="en" sz="2200"/>
              <a:t>Continuous code quality analysis, detecting code smells and measuring test coverage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/>
              <a:t>Outcome: </a:t>
            </a:r>
            <a:r>
              <a:rPr lang="en" sz="2200"/>
              <a:t>Reliable, maintainable codebase and faster release cycles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Performance &amp; Scalability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Hazelcast Caching: </a:t>
            </a:r>
            <a:r>
              <a:rPr lang="en" sz="2100"/>
              <a:t>Reduces database load, speeds up data retrieval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Scalable Infrastructure: </a:t>
            </a:r>
            <a:r>
              <a:rPr lang="en" sz="2100"/>
              <a:t>Can handle growing data volumes and user base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/>
              <a:t>Responsive UI: </a:t>
            </a:r>
            <a:r>
              <a:rPr lang="en" sz="2100"/>
              <a:t>Quick load times and smooth navigation for all stakeholders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Highlights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667050"/>
            <a:ext cx="70305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Angular 5 UI: </a:t>
            </a:r>
            <a:r>
              <a:rPr lang="en" sz="2000"/>
              <a:t>Intuitive forms, real-time validation, and user-friendly dashboards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Dashboards &amp; Analytics: </a:t>
            </a:r>
            <a:r>
              <a:rPr lang="en" sz="2000"/>
              <a:t>Ministry staff see pending licenses, compliance alerts, and renewal deadlines at a glance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/>
              <a:t>External Portals: </a:t>
            </a:r>
            <a:r>
              <a:rPr lang="en" sz="2000"/>
              <a:t>Childcare operators easily submit new applications, track status, and access guidance documents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&amp; Tooling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Rational Application Developer v9 &amp; ClearCase 9.0: </a:t>
            </a:r>
            <a:r>
              <a:rPr lang="en" sz="2000"/>
              <a:t>Streamlined development and version control processes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Adobe ColdFusion Integration:</a:t>
            </a:r>
            <a:r>
              <a:rPr lang="en" sz="2000"/>
              <a:t> Legacy components supported to ensure a smooth transition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/>
              <a:t>Flexible Future-Ready Architecture: </a:t>
            </a:r>
            <a:r>
              <a:rPr lang="en" sz="2000"/>
              <a:t>Prepared for additional integrations, mobile support, and feature expansions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Outcomes &amp; Benefits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Efficiency: </a:t>
            </a:r>
            <a:r>
              <a:rPr lang="en" sz="1800"/>
              <a:t>Faster application approval times reduce waiting periods for childcare licenses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Compliance &amp; Quality: </a:t>
            </a:r>
            <a:r>
              <a:rPr lang="en" sz="1800"/>
              <a:t>Real-time oversight ensures quicker detection and resolution of issues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Better Decision-Making: </a:t>
            </a:r>
            <a:r>
              <a:rPr lang="en" sz="1800"/>
              <a:t>Insightful reports and dashboards inform policy adjustments and resource allocation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/>
              <a:t>User Satisfaction: </a:t>
            </a:r>
            <a:r>
              <a:rPr lang="en" sz="1800"/>
              <a:t>Enhanced experience for operators, improving trust and cooperation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Maven Pro</vt:lpstr>
      <vt:lpstr>Nunito</vt:lpstr>
      <vt:lpstr>Arial</vt:lpstr>
      <vt:lpstr>Momentum</vt:lpstr>
      <vt:lpstr>Ontario Children Reporting and Licensing System  Presenter: Jackie Cheng  Date: December 2024</vt:lpstr>
      <vt:lpstr>Context &amp; Objectives</vt:lpstr>
      <vt:lpstr>Technology Stack &amp; Architecture</vt:lpstr>
      <vt:lpstr>Security &amp; Access Control</vt:lpstr>
      <vt:lpstr>CI/CD &amp; Code Quality</vt:lpstr>
      <vt:lpstr>Improved Performance &amp; Scalability</vt:lpstr>
      <vt:lpstr>User Experience Highlights</vt:lpstr>
      <vt:lpstr>Integration &amp; Tooling</vt:lpstr>
      <vt:lpstr>Business Outcomes &amp; Benefits</vt:lpstr>
      <vt:lpstr>Future Roadmap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2024-12-07T20:54:49Z</dcterms:modified>
</cp:coreProperties>
</file>