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5"/>
      <p:bold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ce2adf48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ce2adf48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ce2adf48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ce2adf48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ce2adf48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ce2adf48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e2adf48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ce2adf48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ce2adf48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ce2adf48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ce2adf48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ce2adf48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ce2adf48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ce2adf48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e2adf48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e2adf48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e2adf48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e2adf48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ce2adf48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ce2adf48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379625"/>
            <a:ext cx="8282400" cy="20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>
              <a:buSzPts val="990"/>
            </a:pPr>
            <a:r>
              <a:rPr lang="en" sz="5300" dirty="0"/>
              <a:t>SSC Project AWS Secure Environment Accelerator (ASEA)</a:t>
            </a:r>
            <a:br>
              <a:rPr lang="en" sz="5300" dirty="0"/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Presenter: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Jackie Cheng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Date: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December 2024</a:t>
            </a:r>
            <a:endParaRPr sz="4800" dirty="0">
              <a:solidFill>
                <a:srgbClr val="0070C0"/>
              </a:solidFill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Standardizing Secure, Compliant, Multi-Account AWS Environments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Improvement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95" b="1"/>
              <a:t>Refine Terraform Modules &amp; Terragrunt Workflows:</a:t>
            </a:r>
            <a:endParaRPr sz="1895" b="1"/>
          </a:p>
          <a:p>
            <a:pPr marL="457200" lvl="0" indent="-34893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95"/>
              <a:buChar char="-"/>
            </a:pPr>
            <a:r>
              <a:rPr lang="en" sz="1895"/>
              <a:t>Update modules as AWS evolves and improve best practices.</a:t>
            </a:r>
            <a:endParaRPr sz="18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895" b="1"/>
              <a:t>Enhance CI/CD:</a:t>
            </a:r>
            <a:endParaRPr sz="1895" b="1"/>
          </a:p>
          <a:p>
            <a:pPr marL="457200" lvl="0" indent="-34893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95"/>
              <a:buChar char="-"/>
            </a:pPr>
            <a:r>
              <a:rPr lang="en" sz="1895"/>
              <a:t>Faster, safer deployments with more automated testing.</a:t>
            </a:r>
            <a:endParaRPr sz="18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895" b="1"/>
              <a:t>Evolving Security &amp; Compliance:</a:t>
            </a:r>
            <a:endParaRPr sz="1895" b="1"/>
          </a:p>
          <a:p>
            <a:pPr marL="457200" lvl="0" indent="-34893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95"/>
              <a:buChar char="-"/>
            </a:pPr>
            <a:r>
              <a:rPr lang="en" sz="1895"/>
              <a:t>Adjust Zero Trust and monitoring controls as threat landscapes and compliance requirements evolve.</a:t>
            </a:r>
            <a:endParaRPr sz="18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8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89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402950"/>
            <a:ext cx="8520600" cy="31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ASEA transforms how SSC provides cloud infrastructure: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Streamlined, automated, secure, and compliant at scale.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Enables Federal Transformation: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Departments can focus on their missions, confident in the underlying cloud environment.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Next Steps: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Onboard additional clients.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Integrate advanced audit capabilities.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Continuously adapt to emerging requirements.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Context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Shared Services Canada (SSC):</a:t>
            </a:r>
            <a:r>
              <a:rPr lang="en"/>
              <a:t> Provides secure and scalable cloud infrastructure to multiple federal clients.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Challenge:</a:t>
            </a:r>
            <a:r>
              <a:rPr lang="en"/>
              <a:t> Traditional onboarding of new AWS accounts is slow, complex, and prone to inconsistencies.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Goal:</a:t>
            </a:r>
            <a:r>
              <a:rPr lang="en"/>
              <a:t> Streamline deployment of secure, compliant, and multi-account AWS environments at scale.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AWS Secure Environment Accelerator (ASEA)</a:t>
            </a:r>
            <a:r>
              <a:rPr lang="en"/>
              <a:t> is a comprehensive platform.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Delivers a standardized, automated, secure AWS foundation for dozens of federal government departments.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Focuses on security, compliance, automation, and scalability.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19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Modules of ASEA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00" b="1"/>
              <a:t>Core-Bootstrap:</a:t>
            </a:r>
            <a:r>
              <a:rPr lang="en" sz="1600"/>
              <a:t> Initial account setup with baseline configs.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 b="1"/>
              <a:t>Core-Infrastructure: </a:t>
            </a:r>
            <a:r>
              <a:rPr lang="en" sz="1600"/>
              <a:t>Provisions networking (VPCs, subnets) and foundational services.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 b="1"/>
              <a:t>Core-IAM &amp; Core-Tagging:</a:t>
            </a:r>
            <a:r>
              <a:rPr lang="en" sz="1600"/>
              <a:t> Implements fine-grained identity &amp; access management plus consistent resource tagging.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 b="1"/>
              <a:t>Core-Security:</a:t>
            </a:r>
            <a:r>
              <a:rPr lang="en" sz="1600"/>
              <a:t> Integrates security services (Config, CloudTrail, GuardDuty, Security Hub) for continuous monitoring and compliance.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 b="1"/>
              <a:t>Core-Network: </a:t>
            </a:r>
            <a:r>
              <a:rPr lang="en" sz="1600"/>
              <a:t>Establishes secure and scalable network patterns.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&amp; Infrastructure As Code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353450"/>
            <a:ext cx="85206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90" b="1"/>
              <a:t>Terraform &amp; Terragrunt:</a:t>
            </a:r>
            <a:endParaRPr sz="1590" b="1"/>
          </a:p>
          <a:p>
            <a:pPr marL="457200" lvl="0" indent="-32956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0"/>
              <a:buChar char="-"/>
            </a:pPr>
            <a:r>
              <a:rPr lang="en" sz="1590"/>
              <a:t>All modules defined as code for reproducibility and version control.</a:t>
            </a:r>
            <a:endParaRPr sz="1590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-"/>
            </a:pPr>
            <a:r>
              <a:rPr lang="en" sz="1590"/>
              <a:t>Terragrunt orchestrates deployments across multiple accounts.</a:t>
            </a:r>
            <a:endParaRPr sz="159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90" b="1"/>
              <a:t>Terratest:</a:t>
            </a:r>
            <a:endParaRPr sz="1590" b="1"/>
          </a:p>
          <a:p>
            <a:pPr marL="457200" lvl="0" indent="-32956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0"/>
              <a:buChar char="-"/>
            </a:pPr>
            <a:r>
              <a:rPr lang="en" sz="1590"/>
              <a:t>Comprehensive testing ensures reliable, production-ready infrastructure.</a:t>
            </a:r>
            <a:endParaRPr sz="159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90" b="1"/>
              <a:t>CI/CD Pipelines:</a:t>
            </a:r>
            <a:endParaRPr sz="1590" b="1"/>
          </a:p>
          <a:p>
            <a:pPr marL="457200" lvl="0" indent="-32956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0"/>
              <a:buChar char="-"/>
            </a:pPr>
            <a:r>
              <a:rPr lang="en" sz="1590"/>
              <a:t>AWS-native CI/CD integrated with Azure DevOps and GitHub Enterprise.</a:t>
            </a:r>
            <a:endParaRPr sz="1590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-"/>
            </a:pPr>
            <a:r>
              <a:rPr lang="en" sz="1590"/>
              <a:t>Protects critical configuration files and streamlines updates.</a:t>
            </a:r>
            <a:endParaRPr sz="159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59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5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&amp; Compliance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386475"/>
            <a:ext cx="8520600" cy="3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Fine-Grained Access Control:</a:t>
            </a:r>
            <a:endParaRPr sz="14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IAM Users, Groups, Permission Sets defined in AWS IAM Identity Center.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Integrated with AWS Managed Active Directory for centralized authentication.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/>
              <a:t>Continuous Monitoring &amp; Threat Detection:</a:t>
            </a:r>
            <a:endParaRPr sz="14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AWS Config, Amazon GuardDuty, AWS Security Hub for compliance checks, threat alerts.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VPC Flow Logs for detailed network visibility.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/>
              <a:t>Zero Trust Architecture:</a:t>
            </a:r>
            <a:endParaRPr sz="14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 implicit trust; all requests are authenticated and authorized.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&amp; Outcomes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00" b="1"/>
              <a:t>Consistent Security Baseline:</a:t>
            </a:r>
            <a:r>
              <a:rPr lang="en" sz="1700"/>
              <a:t> Every account inherits a known-good security and compliance posture.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00" b="1"/>
              <a:t>Faster Onboarding:</a:t>
            </a:r>
            <a:r>
              <a:rPr lang="en" sz="1700"/>
              <a:t> Automated provisioning dramatically shortens lead times for new AWS accounts.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00" b="1"/>
              <a:t>Reduced Costs &amp; Complexity:</a:t>
            </a:r>
            <a:r>
              <a:rPr lang="en" sz="1700"/>
              <a:t> Standardization and IaC lower operational overhead and minimize manual errors.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00" b="1"/>
              <a:t>Scalable &amp; Future-Ready: </a:t>
            </a:r>
            <a:r>
              <a:rPr lang="en" sz="1700"/>
              <a:t>ASEA adapts as more clients join, maintaining a secure, compliant environment.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Cases &amp; Onboarding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Multi-Account Setup: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Quickly spin up new accounts with secure baselines.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client gains tailored yet compliant environments.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Integration with Client Workloads: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Departments add their own apps, databases (DynamoDB, RDS), and policies on top of the ASEA baseline.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 shifts from infrastructure wrangling to delivering mission-specific services.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571</Words>
  <Application>Microsoft Office PowerPoint</Application>
  <PresentationFormat>On-screen Show (16:9)</PresentationFormat>
  <Paragraphs>64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Oswald</vt:lpstr>
      <vt:lpstr>Source Code Pro</vt:lpstr>
      <vt:lpstr>Modern Writer</vt:lpstr>
      <vt:lpstr>SSC Project AWS Secure Environment Accelerator (ASEA)  Presenter: Jackie Cheng  Date: December 2024</vt:lpstr>
      <vt:lpstr>Introduction &amp; Context</vt:lpstr>
      <vt:lpstr>Project Overview</vt:lpstr>
      <vt:lpstr>PowerPoint Presentation</vt:lpstr>
      <vt:lpstr>Core Modules of ASEA</vt:lpstr>
      <vt:lpstr>Automation &amp; Infrastructure As Code</vt:lpstr>
      <vt:lpstr>Security &amp; Compliance</vt:lpstr>
      <vt:lpstr>Benefits &amp; Outcomes</vt:lpstr>
      <vt:lpstr>Uses Cases &amp; Onboarding</vt:lpstr>
      <vt:lpstr>Continuous Improvement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Jackie Cheng</cp:lastModifiedBy>
  <cp:revision>2</cp:revision>
  <dcterms:modified xsi:type="dcterms:W3CDTF">2024-12-10T11:31:43Z</dcterms:modified>
</cp:coreProperties>
</file>