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verage" panose="020B0604020202020204" charset="0"/>
      <p:regular r:id="rId15"/>
    </p:embeddedFont>
    <p:embeddedFont>
      <p:font typeface="Oswald" panose="000005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ce546569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ce546569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ce546569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ce546569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ce546569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ce546569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ce546569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ce546569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ce546569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ce546569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ce546569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ce546569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ce546569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ce546569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ce546569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ce546569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ce546569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ce546569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ce546569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ce546569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e546569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ce546569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TELUS The Next Generation Sales Platform (NGSP)</a:t>
            </a:r>
            <a:br>
              <a:rPr lang="en" dirty="0"/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Presenter: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Jackie Cheng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Date: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December 2024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273901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Streamlining Wireline &amp; Wireless Order Processing for TELUS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 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317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Machine Learning &amp; AI: </a:t>
            </a:r>
            <a:r>
              <a:rPr lang="en" sz="2200"/>
              <a:t>Improve forecasting, personalized offers, and anomaly detection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/>
              <a:t>Additional Integrations: </a:t>
            </a:r>
            <a:r>
              <a:rPr lang="en" sz="2200"/>
              <a:t>Bring in more external data sources, APIs, and partners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 b="1"/>
              <a:t>Self-Service Analytics: </a:t>
            </a:r>
            <a:r>
              <a:rPr lang="en" sz="2200"/>
              <a:t>Empower stakeholders with on-demand data access and visualization tools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Key Takeaway: </a:t>
            </a:r>
            <a:r>
              <a:rPr lang="en" sz="2200"/>
              <a:t>NGSP is a robust, scalable, data-driven platform unifying wireline and wireless order processing for TELUS.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 b="1"/>
              <a:t>Value: </a:t>
            </a:r>
            <a:r>
              <a:rPr lang="en" sz="2200"/>
              <a:t>Higher efficiency, better insights, and improved customer experiences.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Questions?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&amp; Objectives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5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/>
              <a:t>TELUS Challenge:</a:t>
            </a:r>
            <a:r>
              <a:rPr lang="en" sz="2300"/>
              <a:t> Multiple sales channels (dealers, retailers, corporate stores, CSRs) handling wireline &amp; wireless orders.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b="1"/>
              <a:t>Key Objectives:</a:t>
            </a:r>
            <a:endParaRPr sz="2300" b="1"/>
          </a:p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Provide a unified, web-based portal for all order processing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Enhance data processing, analytics, and reporting capabilities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Ensure scalability, reliability, and performance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Architecture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35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Service-Oriented System: </a:t>
            </a:r>
            <a:r>
              <a:rPr lang="en" sz="2400"/>
              <a:t>Modular design, easier maintenance &amp; scaling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/>
              <a:t>Data Integration: </a:t>
            </a:r>
            <a:r>
              <a:rPr lang="en" sz="2400"/>
              <a:t>Apache Spark, Hadoop MapReduce, Sqoop for large-scale data processing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/>
              <a:t>Cloud Infrastructure: </a:t>
            </a:r>
            <a:r>
              <a:rPr lang="en" sz="2400"/>
              <a:t>AWS EC2, ASG, CLB for dynamic scaling and high availability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&amp; Analytics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Terabyte-Scale Workflows: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Scala-based Spark for in-memory computation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Hadoop MapReduce for batch processing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Diverse Data Formats: 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ORC, Parquet, CSV, JSON, XML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Real-Time Insights: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Streaming datasets enable timely decision-making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Migrations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532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Sqoop: </a:t>
            </a:r>
            <a:r>
              <a:rPr lang="en" sz="2400"/>
              <a:t>Migrate data from Oracle &amp; SQL Server to HDFS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/>
              <a:t>Spark SQL &amp; Materialized Views: </a:t>
            </a:r>
            <a:r>
              <a:rPr lang="en" sz="2400"/>
              <a:t>Efficiently retrieve, update, insert, merge, and purge data in Hadoop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/>
              <a:t>Result: </a:t>
            </a:r>
            <a:r>
              <a:rPr lang="en" sz="2400"/>
              <a:t>Centralized, current operational data drives informed decisions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Excellence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Primary Point of Contact for Critical Releases: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24x7 post-production support model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Triage of complex issues using ELK (Elasticsearch, Logstash, Kibana)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Faster Issue Resolution: 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Real-time log analysis &amp; dashboards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Performance Tools: 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JProfiler, Ready API for profiling and testing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&amp; Compliance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545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Role-Based Access:</a:t>
            </a:r>
            <a:r>
              <a:rPr lang="en" sz="2400"/>
              <a:t> Ensures only authorized personnel access sensitive data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/>
              <a:t>Auditing &amp; Logging: </a:t>
            </a:r>
            <a:r>
              <a:rPr lang="en" sz="2400"/>
              <a:t>Supports compliance and governance requirements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/>
              <a:t>Data Integrity: </a:t>
            </a:r>
            <a:r>
              <a:rPr lang="en" sz="2400"/>
              <a:t>Encryption and secure data handling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&amp; Reliability 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/>
              <a:t>AWS Infrastructure:</a:t>
            </a:r>
            <a:endParaRPr sz="2300" b="1"/>
          </a:p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Auto Scaling Groups adapt to workloads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Load Balancers maintain consistent performance under heavy traffic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b="1"/>
              <a:t>Hadoop &amp; Spark Clusters: </a:t>
            </a:r>
            <a:endParaRPr sz="2300" b="1"/>
          </a:p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Easily scale to meet growing data volumes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Impact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449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Unified Ordering Experience: </a:t>
            </a:r>
            <a:r>
              <a:rPr lang="en" sz="2200"/>
              <a:t>Reduced training time, fewer errors, and improved user satisfaction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/>
              <a:t>Data-Driven Decisions: </a:t>
            </a:r>
            <a:r>
              <a:rPr lang="en" sz="2200"/>
              <a:t>Advanced analytics guide inventory management, marketing strategies, and customer engagement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 b="1"/>
              <a:t>Reliability &amp; Efficiency: </a:t>
            </a:r>
            <a:r>
              <a:rPr lang="en" sz="2200"/>
              <a:t>Minimizes downtime, ensures stable operations and rapid responses to market changes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Average</vt:lpstr>
      <vt:lpstr>Arial</vt:lpstr>
      <vt:lpstr>Oswald</vt:lpstr>
      <vt:lpstr>Slate</vt:lpstr>
      <vt:lpstr>TELUS The Next Generation Sales Platform (NGSP)  Presenter: Jackie Cheng  Date: December 2024</vt:lpstr>
      <vt:lpstr>Context &amp; Objectives</vt:lpstr>
      <vt:lpstr>High-Level Architecture</vt:lpstr>
      <vt:lpstr>Data Processing &amp; Analytics</vt:lpstr>
      <vt:lpstr>Database Migrations</vt:lpstr>
      <vt:lpstr>Operational Excellence</vt:lpstr>
      <vt:lpstr>Security &amp; Compliance</vt:lpstr>
      <vt:lpstr>Scalability &amp; Reliability </vt:lpstr>
      <vt:lpstr>Business Impact</vt:lpstr>
      <vt:lpstr>Future Enhancements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Jackie Cheng</cp:lastModifiedBy>
  <cp:revision>1</cp:revision>
  <dcterms:modified xsi:type="dcterms:W3CDTF">2024-12-07T20:57:01Z</dcterms:modified>
</cp:coreProperties>
</file>