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63427" autoAdjust="0"/>
  </p:normalViewPr>
  <p:slideViewPr>
    <p:cSldViewPr snapToGrid="0">
      <p:cViewPr varScale="1">
        <p:scale>
          <a:sx n="99" d="100"/>
          <a:sy n="99" d="100"/>
        </p:scale>
        <p:origin x="-108" y="-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為了解決原先人工切換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必須在中繼模式下執行程式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21230" y="1432962"/>
            <a:ext cx="1447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 to B log file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28119" y="1432962"/>
            <a:ext cx="14478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to A log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程式使用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重啟，造成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可以嘗試透過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19679</TotalTime>
  <Words>311</Words>
  <Application>Microsoft Office PowerPoint</Application>
  <PresentationFormat>如螢幕大小 (16:9)</PresentationFormat>
  <Paragraphs>86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1477</cp:revision>
  <dcterms:created xsi:type="dcterms:W3CDTF">2004-01-16T02:40:24Z</dcterms:created>
  <dcterms:modified xsi:type="dcterms:W3CDTF">2020-03-24T02:48:53Z</dcterms:modified>
</cp:coreProperties>
</file>