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12"/>
  </p:notesMasterIdLst>
  <p:handoutMasterIdLst>
    <p:handoutMasterId r:id="rId13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59" r:id="rId10"/>
    <p:sldId id="523" r:id="rId11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0" autoAdjust="0"/>
    <p:restoredTop sz="63427" autoAdjust="0"/>
  </p:normalViewPr>
  <p:slideViewPr>
    <p:cSldViewPr snapToGrid="0">
      <p:cViewPr varScale="1">
        <p:scale>
          <a:sx n="106" d="100"/>
          <a:sy n="106" d="100"/>
        </p:scale>
        <p:origin x="-10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132814" y="423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132814" y="206961"/>
        <a:ext cx="4079607" cy="1239228"/>
      </dsp:txXfrm>
    </dsp:sp>
    <dsp:sp modelId="{B401FFCA-7705-4B34-9781-0F7611D2F11C}">
      <dsp:nvSpPr>
        <dsp:cNvPr id="0" name=""/>
        <dsp:cNvSpPr/>
      </dsp:nvSpPr>
      <dsp:spPr>
        <a:xfrm>
          <a:off x="0" y="423"/>
          <a:ext cx="3132814" cy="165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81082"/>
        <a:ext cx="2971496" cy="1490986"/>
      </dsp:txXfrm>
    </dsp:sp>
    <dsp:sp modelId="{73E6E07B-2EFC-4788-AC7A-E4DE8BDED9AE}">
      <dsp:nvSpPr>
        <dsp:cNvPr id="0" name=""/>
        <dsp:cNvSpPr/>
      </dsp:nvSpPr>
      <dsp:spPr>
        <a:xfrm>
          <a:off x="3132814" y="1817958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132814" y="2024496"/>
        <a:ext cx="4079607" cy="1239228"/>
      </dsp:txXfrm>
    </dsp:sp>
    <dsp:sp modelId="{55D0B772-9541-49E8-9C6A-DACBF979948B}">
      <dsp:nvSpPr>
        <dsp:cNvPr id="0" name=""/>
        <dsp:cNvSpPr/>
      </dsp:nvSpPr>
      <dsp:spPr>
        <a:xfrm>
          <a:off x="0" y="1817958"/>
          <a:ext cx="3132814" cy="16523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1898617"/>
        <a:ext cx="2971496" cy="149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" b="97143" l="1452" r="95484">
                        <a14:foregroundMark x1="28710" y1="7429" x2="28710" y2="7429"/>
                        <a14:foregroundMark x1="25161" y1="22286" x2="25161" y2="22286"/>
                        <a14:foregroundMark x1="24355" y1="36286" x2="24355" y2="36286"/>
                        <a14:foregroundMark x1="25484" y1="47143" x2="25484" y2="47143"/>
                        <a14:foregroundMark x1="28871" y1="56857" x2="28871" y2="56857"/>
                        <a14:foregroundMark x1="32258" y1="44286" x2="32258" y2="44286"/>
                        <a14:foregroundMark x1="33710" y1="46571" x2="33710" y2="46571"/>
                        <a14:foregroundMark x1="30645" y1="38000" x2="30645" y2="38000"/>
                        <a14:foregroundMark x1="34032" y1="39429" x2="34032" y2="39429"/>
                        <a14:foregroundMark x1="30000" y1="28000" x2="30000" y2="28000"/>
                        <a14:foregroundMark x1="23548" y1="89429" x2="23548" y2="8942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1" y="1179868"/>
            <a:ext cx="5747661" cy="324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56764" y="1041368"/>
            <a:ext cx="141577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測試時間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9820" y="1585345"/>
            <a:ext cx="12618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長時間執行測試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764" y="2190611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程式控制執行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39351" y="2802188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腳本重複調用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64540" y="3335717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測試準確執行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26429" y="3957516"/>
            <a:ext cx="206067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Automation Testing Tools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96952" y="2876825"/>
            <a:ext cx="161350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72137075"/>
              </p:ext>
            </p:extLst>
          </p:nvPr>
        </p:nvGraphicFramePr>
        <p:xfrm>
          <a:off x="755374" y="1093305"/>
          <a:ext cx="7832035" cy="347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為了解決原先人工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切換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測試方法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希望可以利用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程式控制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介面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做重新啟動，方可使待測物做漫遊動作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擬定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重啟並使待測物做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漫遊切換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漫遊示意圖請看下頁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40946" cy="280042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-&gt; B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-&gt; A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8" grpId="0"/>
      <p:bldP spid="28" grpId="0"/>
      <p:bldP spid="29" grpId="0"/>
      <p:bldP spid="30" grpId="0"/>
      <p:bldP spid="31" grpId="0"/>
      <p:bldP spid="32" grpId="0"/>
      <p:bldP spid="40" grpId="0"/>
      <p:bldP spid="41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6" grpId="0"/>
      <p:bldP spid="57" grpId="0"/>
      <p:bldP spid="58" grpId="0"/>
      <p:bldP spid="15377" grpId="0"/>
      <p:bldP spid="93" grpId="0"/>
      <p:bldP spid="94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漫遊程式產生的紀錄檔如下：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21230" y="1432962"/>
            <a:ext cx="14478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 to B log file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28119" y="1432962"/>
            <a:ext cx="14478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to A log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漫遊切換動作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記錄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問題延伸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由於重複透過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程式將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啟，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造成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不穩定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，目前只能執行最多十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可以嘗試透過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數位衰減器嘗試解決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自動重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啟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19682</TotalTime>
  <Words>325</Words>
  <Application>Microsoft Office PowerPoint</Application>
  <PresentationFormat>如螢幕大小 (16:9)</PresentationFormat>
  <Paragraphs>86</Paragraphs>
  <Slides>10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自訂設計</vt:lpstr>
      <vt:lpstr>PowerPoint 簡報</vt:lpstr>
      <vt:lpstr>Agenda</vt:lpstr>
      <vt:lpstr>Benefits of Automation Testing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Continuous Integration Structure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1481</cp:revision>
  <dcterms:created xsi:type="dcterms:W3CDTF">2004-01-16T02:40:24Z</dcterms:created>
  <dcterms:modified xsi:type="dcterms:W3CDTF">2020-03-24T03:22:35Z</dcterms:modified>
</cp:coreProperties>
</file>