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5"/>
  </p:notesMasterIdLst>
  <p:handoutMasterIdLst>
    <p:handoutMasterId r:id="rId6"/>
  </p:handoutMasterIdLst>
  <p:sldIdLst>
    <p:sldId id="524" r:id="rId2"/>
    <p:sldId id="529" r:id="rId3"/>
    <p:sldId id="523" r:id="rId4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B1A9CF"/>
    <a:srgbClr val="FFD54F"/>
    <a:srgbClr val="FAA40A"/>
    <a:srgbClr val="FFCC00"/>
    <a:srgbClr val="FFCC81"/>
    <a:srgbClr val="0042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4699" autoAdjust="0"/>
  </p:normalViewPr>
  <p:slideViewPr>
    <p:cSldViewPr snapToGrid="0">
      <p:cViewPr>
        <p:scale>
          <a:sx n="125" d="100"/>
          <a:sy n="125" d="100"/>
        </p:scale>
        <p:origin x="912" y="3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2142C-9125-4EB3-B9C9-74BEA1A23087}" type="doc">
      <dgm:prSet loTypeId="urn:microsoft.com/office/officeart/2005/8/layout/radial2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D52D7B0-9FE6-4E7D-8671-0EA927C2F998}">
      <dgm:prSet phldrT="[文字]"/>
      <dgm:spPr>
        <a:xfrm>
          <a:off x="4465398" y="877"/>
          <a:ext cx="1255402" cy="1255402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altLang="zh-TW" dirty="0" smtClean="0">
              <a:solidFill>
                <a:sysClr val="window" lastClr="FFFFFF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installer</a:t>
          </a:r>
          <a:endParaRPr lang="zh-TW" altLang="en-US" dirty="0">
            <a:solidFill>
              <a:sysClr val="window" lastClr="FFFFFF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C57C7BA3-E167-4FB6-B26E-430251B4C15D}" type="parTrans" cxnId="{208E1B20-98FD-42A2-8D1A-439B5E8EBF8E}">
      <dgm:prSet/>
      <dgm:spPr>
        <a:xfrm rot="19036723">
          <a:off x="4063086" y="1259008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zh-TW" altLang="en-US"/>
        </a:p>
      </dgm:t>
    </dgm:pt>
    <dgm:pt modelId="{438E8E38-D846-4B0C-B1B6-742E6C583AAD}" type="sibTrans" cxnId="{208E1B20-98FD-42A2-8D1A-439B5E8EBF8E}">
      <dgm:prSet/>
      <dgm:spPr/>
      <dgm:t>
        <a:bodyPr/>
        <a:lstStyle/>
        <a:p>
          <a:endParaRPr lang="zh-TW" altLang="en-US"/>
        </a:p>
      </dgm:t>
    </dgm:pt>
    <dgm:pt modelId="{EC4C8A91-80D3-4914-BD4D-7A9311FA3EE0}">
      <dgm:prSet phldrT="[文字]" custT="1"/>
      <dgm:spPr>
        <a:xfrm>
          <a:off x="5846340" y="877"/>
          <a:ext cx="1883103" cy="1255402"/>
        </a:xfrm>
        <a:prstGeom prst="rect">
          <a:avLst/>
        </a:prstGeom>
        <a:noFill/>
        <a:ln w="6350" cap="flat" cmpd="sng" algn="ctr">
          <a:solidFill>
            <a:sysClr val="windowText" lastClr="000000">
              <a:alpha val="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en-U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ChromeSetup</a:t>
          </a:r>
          <a:endParaRPr lang="zh-TW" altLang="en-U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936A2A9F-64C6-4A7D-87E3-3ABE5DF755B1}" type="parTrans" cxnId="{59545C73-E8AB-44F2-946E-FDE1217F7329}">
      <dgm:prSet/>
      <dgm:spPr/>
      <dgm:t>
        <a:bodyPr/>
        <a:lstStyle/>
        <a:p>
          <a:endParaRPr lang="zh-TW" altLang="en-US"/>
        </a:p>
      </dgm:t>
    </dgm:pt>
    <dgm:pt modelId="{DCB83B4F-8A14-4A72-8D8D-E6E373ED4B44}" type="sibTrans" cxnId="{59545C73-E8AB-44F2-946E-FDE1217F7329}">
      <dgm:prSet/>
      <dgm:spPr/>
      <dgm:t>
        <a:bodyPr/>
        <a:lstStyle/>
        <a:p>
          <a:endParaRPr lang="zh-TW" altLang="en-US"/>
        </a:p>
      </dgm:t>
    </dgm:pt>
    <dgm:pt modelId="{B2D4800B-971D-4616-A63F-0917670A5834}">
      <dgm:prSet phldrT="[文字]" custT="1"/>
      <dgm:spPr>
        <a:xfrm>
          <a:off x="5846340" y="877"/>
          <a:ext cx="1883103" cy="1255402"/>
        </a:xfrm>
        <a:prstGeom prst="rect">
          <a:avLst/>
        </a:prstGeom>
        <a:noFill/>
        <a:ln w="6350" cap="flat" cmpd="sng" algn="ctr">
          <a:solidFill>
            <a:sysClr val="windowText" lastClr="000000">
              <a:alpha val="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en-US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python-3.6.8</a:t>
          </a:r>
          <a:endParaRPr lang="zh-TW" altLang="en-U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9678BE6D-D2DA-4149-AE9A-E3E55B74410C}" type="parTrans" cxnId="{8E3B2ABE-C69E-4AAB-8AD6-31BBCD4081E9}">
      <dgm:prSet/>
      <dgm:spPr/>
      <dgm:t>
        <a:bodyPr/>
        <a:lstStyle/>
        <a:p>
          <a:endParaRPr lang="zh-TW" altLang="en-US"/>
        </a:p>
      </dgm:t>
    </dgm:pt>
    <dgm:pt modelId="{EA4BA537-9296-4C00-898F-25BFD6F80683}" type="sibTrans" cxnId="{8E3B2ABE-C69E-4AAB-8AD6-31BBCD4081E9}">
      <dgm:prSet/>
      <dgm:spPr/>
      <dgm:t>
        <a:bodyPr/>
        <a:lstStyle/>
        <a:p>
          <a:endParaRPr lang="zh-TW" altLang="en-US"/>
        </a:p>
      </dgm:t>
    </dgm:pt>
    <dgm:pt modelId="{E3CF014C-A9BC-4903-8B5A-38CEC3F81480}">
      <dgm:prSet phldrT="[文字]"/>
      <dgm:spPr>
        <a:xfrm>
          <a:off x="5072443" y="1547967"/>
          <a:ext cx="1255402" cy="1255402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altLang="zh-TW" dirty="0" smtClean="0">
              <a:solidFill>
                <a:sysClr val="window" lastClr="FFFFFF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sop</a:t>
          </a:r>
          <a:endParaRPr lang="zh-TW" altLang="en-US" dirty="0">
            <a:solidFill>
              <a:sysClr val="window" lastClr="FFFFFF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2BCF3DDF-0E06-4B3F-A373-64F3D1E15593}" type="parTrans" cxnId="{10A33A8F-33DB-4573-AECA-5DDDE348906A}">
      <dgm:prSet/>
      <dgm:spPr>
        <a:xfrm>
          <a:off x="4150100" y="2157761"/>
          <a:ext cx="92234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922342" y="17907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zh-TW" altLang="en-US"/>
        </a:p>
      </dgm:t>
    </dgm:pt>
    <dgm:pt modelId="{101AA611-29F8-4CE2-A44E-38EEF90B74D6}" type="sibTrans" cxnId="{10A33A8F-33DB-4573-AECA-5DDDE348906A}">
      <dgm:prSet/>
      <dgm:spPr/>
      <dgm:t>
        <a:bodyPr/>
        <a:lstStyle/>
        <a:p>
          <a:endParaRPr lang="zh-TW" altLang="en-US"/>
        </a:p>
      </dgm:t>
    </dgm:pt>
    <dgm:pt modelId="{E6FF68CC-B6F0-4D2B-ABB0-3E17C42A41D2}">
      <dgm:prSet phldrT="[文字]" custT="1"/>
      <dgm:spPr>
        <a:xfrm>
          <a:off x="6453385" y="1547967"/>
          <a:ext cx="1883103" cy="1255402"/>
        </a:xfrm>
        <a:prstGeom prst="rect">
          <a:avLst/>
        </a:prstGeom>
        <a:noFill/>
        <a:ln w="6350" cap="flat" cmpd="sng" algn="ctr">
          <a:solidFill>
            <a:sysClr val="windowText" lastClr="000000">
              <a:alpha val="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en-US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Chrome browser </a:t>
          </a:r>
          <a:r>
            <a:rPr lang="en-US" altLang="en-US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installation</a:t>
          </a:r>
          <a:endParaRPr lang="zh-TW" altLang="en-U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7F492DD5-22E1-4388-820F-56451E5D9490}" type="parTrans" cxnId="{247147F3-7CD3-407B-9D98-173E155E9175}">
      <dgm:prSet/>
      <dgm:spPr/>
      <dgm:t>
        <a:bodyPr/>
        <a:lstStyle/>
        <a:p>
          <a:endParaRPr lang="zh-TW" altLang="en-US"/>
        </a:p>
      </dgm:t>
    </dgm:pt>
    <dgm:pt modelId="{B3FC7848-3D69-4072-A3F4-3DCE8FF6C7C4}" type="sibTrans" cxnId="{247147F3-7CD3-407B-9D98-173E155E9175}">
      <dgm:prSet/>
      <dgm:spPr/>
      <dgm:t>
        <a:bodyPr/>
        <a:lstStyle/>
        <a:p>
          <a:endParaRPr lang="zh-TW" altLang="en-US"/>
        </a:p>
      </dgm:t>
    </dgm:pt>
    <dgm:pt modelId="{7A911C78-6688-458E-99F9-55336E7E2140}">
      <dgm:prSet phldrT="[文字]"/>
      <dgm:spPr>
        <a:xfrm>
          <a:off x="4465398" y="3095057"/>
          <a:ext cx="1255402" cy="1255402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altLang="zh-TW" dirty="0" smtClean="0">
              <a:solidFill>
                <a:sysClr val="window" lastClr="FFFFFF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suite</a:t>
          </a:r>
          <a:endParaRPr lang="zh-TW" altLang="en-US" dirty="0">
            <a:solidFill>
              <a:sysClr val="window" lastClr="FFFFFF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5F75AF22-E96D-4566-A38B-9A02FF2F03A4}" type="parTrans" cxnId="{8D90F483-3D1F-40E9-9010-27DA80119FEE}">
      <dgm:prSet/>
      <dgm:spPr>
        <a:xfrm rot="2563277">
          <a:off x="4063086" y="3056513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zh-TW" altLang="en-US"/>
        </a:p>
      </dgm:t>
    </dgm:pt>
    <dgm:pt modelId="{398EADA6-FC6E-4B29-8CA4-31CC6A9242EA}" type="sibTrans" cxnId="{8D90F483-3D1F-40E9-9010-27DA80119FEE}">
      <dgm:prSet/>
      <dgm:spPr/>
      <dgm:t>
        <a:bodyPr/>
        <a:lstStyle/>
        <a:p>
          <a:endParaRPr lang="zh-TW" altLang="en-US"/>
        </a:p>
      </dgm:t>
    </dgm:pt>
    <dgm:pt modelId="{704AD12C-74D9-4A98-B354-501DF8E3868F}">
      <dgm:prSet phldrT="[文字]" custT="1"/>
      <dgm:spPr>
        <a:xfrm>
          <a:off x="5846340" y="3095057"/>
          <a:ext cx="1883103" cy="1255402"/>
        </a:xfrm>
        <a:prstGeom prst="rect">
          <a:avLst/>
        </a:prstGeom>
        <a:noFill/>
        <a:ln w="6350" cap="flat" cmpd="sng" algn="ctr">
          <a:solidFill>
            <a:sysClr val="windowText" lastClr="000000">
              <a:alpha val="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TW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roaming</a:t>
          </a:r>
          <a:endParaRPr lang="zh-TW" altLang="en-U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4EE9CFF4-C399-4AFD-9A44-2389172D0D69}" type="parTrans" cxnId="{BAB41140-A45F-4C35-9A9C-64BE1B58C34E}">
      <dgm:prSet/>
      <dgm:spPr/>
      <dgm:t>
        <a:bodyPr/>
        <a:lstStyle/>
        <a:p>
          <a:endParaRPr lang="zh-TW" altLang="en-US"/>
        </a:p>
      </dgm:t>
    </dgm:pt>
    <dgm:pt modelId="{826C1159-DEB7-4C09-8479-BFD3F187BECF}" type="sibTrans" cxnId="{BAB41140-A45F-4C35-9A9C-64BE1B58C34E}">
      <dgm:prSet/>
      <dgm:spPr/>
      <dgm:t>
        <a:bodyPr/>
        <a:lstStyle/>
        <a:p>
          <a:endParaRPr lang="zh-TW" altLang="en-US"/>
        </a:p>
      </dgm:t>
    </dgm:pt>
    <dgm:pt modelId="{17736D5B-C8AB-4F42-9E43-4B1634D3AC09}">
      <dgm:prSet phldrT="[文字]" custT="1"/>
      <dgm:spPr>
        <a:xfrm>
          <a:off x="5846340" y="877"/>
          <a:ext cx="1883103" cy="1255402"/>
        </a:xfrm>
        <a:prstGeom prst="rect">
          <a:avLst/>
        </a:prstGeom>
        <a:noFill/>
        <a:ln w="6350" cap="flat" cmpd="sng" algn="ctr">
          <a:solidFill>
            <a:sysClr val="windowText" lastClr="000000">
              <a:alpha val="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en-US" sz="1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Envir_Install</a:t>
          </a:r>
          <a:endParaRPr lang="zh-TW" altLang="en-U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5E4EBA84-253F-480B-BBA5-30345FB2A4D6}" type="parTrans" cxnId="{13E4E6BE-7E50-4430-88AC-3BB19BEE7AE3}">
      <dgm:prSet/>
      <dgm:spPr/>
      <dgm:t>
        <a:bodyPr/>
        <a:lstStyle/>
        <a:p>
          <a:endParaRPr lang="zh-TW" altLang="en-US"/>
        </a:p>
      </dgm:t>
    </dgm:pt>
    <dgm:pt modelId="{ECEFF97E-503F-4DBF-A26E-4650B8276BBE}" type="sibTrans" cxnId="{13E4E6BE-7E50-4430-88AC-3BB19BEE7AE3}">
      <dgm:prSet/>
      <dgm:spPr/>
      <dgm:t>
        <a:bodyPr/>
        <a:lstStyle/>
        <a:p>
          <a:endParaRPr lang="zh-TW" altLang="en-US"/>
        </a:p>
      </dgm:t>
    </dgm:pt>
    <dgm:pt modelId="{86C0D4E4-BEEB-418D-89D1-B869308486E2}">
      <dgm:prSet phldrT="[文字]" custT="1"/>
      <dgm:spPr>
        <a:xfrm>
          <a:off x="6453385" y="1547967"/>
          <a:ext cx="1883103" cy="1255402"/>
        </a:xfrm>
        <a:prstGeom prst="rect">
          <a:avLst/>
        </a:prstGeom>
        <a:noFill/>
        <a:ln w="6350" cap="flat" cmpd="sng" algn="ctr">
          <a:solidFill>
            <a:sysClr val="windowText" lastClr="000000">
              <a:alpha val="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en-US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Python 3.6.8 </a:t>
          </a:r>
          <a:r>
            <a:rPr lang="en-US" altLang="en-US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installation</a:t>
          </a:r>
          <a:endParaRPr lang="zh-TW" altLang="en-U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991B55E7-761D-46CC-8A0E-35E60339545C}" type="sibTrans" cxnId="{03CE7015-7C86-4ECF-ADE1-92982D92E72C}">
      <dgm:prSet/>
      <dgm:spPr/>
      <dgm:t>
        <a:bodyPr/>
        <a:lstStyle/>
        <a:p>
          <a:endParaRPr lang="zh-TW" altLang="en-US"/>
        </a:p>
      </dgm:t>
    </dgm:pt>
    <dgm:pt modelId="{439EE667-091B-4A1E-A5F3-31B90F984C7E}" type="parTrans" cxnId="{03CE7015-7C86-4ECF-ADE1-92982D92E72C}">
      <dgm:prSet/>
      <dgm:spPr/>
      <dgm:t>
        <a:bodyPr/>
        <a:lstStyle/>
        <a:p>
          <a:endParaRPr lang="zh-TW" altLang="en-US"/>
        </a:p>
      </dgm:t>
    </dgm:pt>
    <dgm:pt modelId="{013D5DD4-E5A2-4629-B886-F86303DBADD8}">
      <dgm:prSet phldrT="[文字]" custT="1"/>
      <dgm:spPr>
        <a:xfrm>
          <a:off x="6453385" y="1547967"/>
          <a:ext cx="1883103" cy="1255402"/>
        </a:xfrm>
        <a:prstGeom prst="rect">
          <a:avLst/>
        </a:prstGeom>
        <a:noFill/>
        <a:ln w="6350" cap="flat" cmpd="sng" algn="ctr">
          <a:solidFill>
            <a:sysClr val="windowText" lastClr="000000">
              <a:alpha val="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en-US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Roaming </a:t>
          </a:r>
          <a:r>
            <a:rPr lang="en-US" altLang="en-US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of automated </a:t>
          </a:r>
          <a:r>
            <a:rPr lang="en-US" altLang="en-US" sz="1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testing</a:t>
          </a:r>
          <a:endParaRPr lang="zh-TW" altLang="en-US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F8CAFF3C-B8C9-42A5-A0FA-1E7F5B27FF08}" type="sibTrans" cxnId="{B6EEA2DF-FDC1-404D-82BF-06A1E02963C3}">
      <dgm:prSet/>
      <dgm:spPr/>
      <dgm:t>
        <a:bodyPr/>
        <a:lstStyle/>
        <a:p>
          <a:endParaRPr lang="zh-TW" altLang="en-US"/>
        </a:p>
      </dgm:t>
    </dgm:pt>
    <dgm:pt modelId="{12F41604-BA68-4FE5-B13A-D7F04C873431}" type="parTrans" cxnId="{B6EEA2DF-FDC1-404D-82BF-06A1E02963C3}">
      <dgm:prSet/>
      <dgm:spPr/>
      <dgm:t>
        <a:bodyPr/>
        <a:lstStyle/>
        <a:p>
          <a:endParaRPr lang="zh-TW" altLang="en-US"/>
        </a:p>
      </dgm:t>
    </dgm:pt>
    <dgm:pt modelId="{773C1E1B-35D7-43A4-BA04-03F696BD7A75}" type="pres">
      <dgm:prSet presAssocID="{4DB2142C-9125-4EB3-B9C9-74BEA1A2308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8F07F-09F4-400B-8CF7-822B4E4B7096}" type="pres">
      <dgm:prSet presAssocID="{4DB2142C-9125-4EB3-B9C9-74BEA1A23087}" presName="cycle" presStyleCnt="0"/>
      <dgm:spPr/>
    </dgm:pt>
    <dgm:pt modelId="{AEB20F41-7213-43E0-B0E2-501691CC1CB0}" type="pres">
      <dgm:prSet presAssocID="{4DB2142C-9125-4EB3-B9C9-74BEA1A23087}" presName="centerShape" presStyleCnt="0"/>
      <dgm:spPr/>
    </dgm:pt>
    <dgm:pt modelId="{F5CBAEBC-FA8A-4BC1-BC88-46BCD4CE3C91}" type="pres">
      <dgm:prSet presAssocID="{4DB2142C-9125-4EB3-B9C9-74BEA1A23087}" presName="connSite" presStyleLbl="node1" presStyleIdx="0" presStyleCnt="4"/>
      <dgm:spPr/>
    </dgm:pt>
    <dgm:pt modelId="{8CAE46F8-F449-48B8-A80C-D75354CC8A34}" type="pres">
      <dgm:prSet presAssocID="{4DB2142C-9125-4EB3-B9C9-74BEA1A23087}" presName="visible" presStyleLbl="node1" presStyleIdx="0" presStyleCnt="4"/>
      <dgm:spPr>
        <a:xfrm>
          <a:off x="2371613" y="1129500"/>
          <a:ext cx="2092337" cy="2092337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endParaRPr lang="zh-TW" altLang="en-US"/>
        </a:p>
      </dgm:t>
    </dgm:pt>
    <dgm:pt modelId="{8FB5240C-8B4E-43D0-B8ED-DCFF42723AA4}" type="pres">
      <dgm:prSet presAssocID="{C57C7BA3-E167-4FB6-B26E-430251B4C15D}" presName="Name25" presStyleLbl="parChTrans1D1" presStyleIdx="0" presStyleCnt="3"/>
      <dgm:spPr/>
      <dgm:t>
        <a:bodyPr/>
        <a:lstStyle/>
        <a:p>
          <a:endParaRPr lang="zh-TW" altLang="en-US"/>
        </a:p>
      </dgm:t>
    </dgm:pt>
    <dgm:pt modelId="{14F8DC5B-B620-4E35-9476-8AFB7DEFD954}" type="pres">
      <dgm:prSet presAssocID="{DD52D7B0-9FE6-4E7D-8671-0EA927C2F998}" presName="node" presStyleCnt="0"/>
      <dgm:spPr/>
    </dgm:pt>
    <dgm:pt modelId="{BD28E8C7-9194-4D01-AFE7-EF4310D2202A}" type="pres">
      <dgm:prSet presAssocID="{DD52D7B0-9FE6-4E7D-8671-0EA927C2F998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1AEF2C-27A1-48B1-A091-9B0F7F78C302}" type="pres">
      <dgm:prSet presAssocID="{DD52D7B0-9FE6-4E7D-8671-0EA927C2F998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E6835F-AFC4-418B-B27F-E2D0C60F45E1}" type="pres">
      <dgm:prSet presAssocID="{2BCF3DDF-0E06-4B3F-A373-64F3D1E15593}" presName="Name25" presStyleLbl="parChTrans1D1" presStyleIdx="1" presStyleCnt="3"/>
      <dgm:spPr/>
      <dgm:t>
        <a:bodyPr/>
        <a:lstStyle/>
        <a:p>
          <a:endParaRPr lang="zh-TW" altLang="en-US"/>
        </a:p>
      </dgm:t>
    </dgm:pt>
    <dgm:pt modelId="{4ED8B2B8-5AF1-40CC-BCC1-7798C1D97E80}" type="pres">
      <dgm:prSet presAssocID="{E3CF014C-A9BC-4903-8B5A-38CEC3F81480}" presName="node" presStyleCnt="0"/>
      <dgm:spPr/>
    </dgm:pt>
    <dgm:pt modelId="{F9F1B41E-580A-4D55-9E18-657E432F7273}" type="pres">
      <dgm:prSet presAssocID="{E3CF014C-A9BC-4903-8B5A-38CEC3F81480}" presName="parentNode" presStyleLbl="node1" presStyleIdx="2" presStyleCnt="4" custLinFactNeighborX="1533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EB1B98-B9E1-4497-ABAC-EFBB7458CEEE}" type="pres">
      <dgm:prSet presAssocID="{E3CF014C-A9BC-4903-8B5A-38CEC3F81480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CE951AC-6092-47AE-921D-B0E11D3C0A81}" type="pres">
      <dgm:prSet presAssocID="{5F75AF22-E96D-4566-A38B-9A02FF2F03A4}" presName="Name25" presStyleLbl="parChTrans1D1" presStyleIdx="2" presStyleCnt="3"/>
      <dgm:spPr/>
      <dgm:t>
        <a:bodyPr/>
        <a:lstStyle/>
        <a:p>
          <a:endParaRPr lang="zh-TW" altLang="en-US"/>
        </a:p>
      </dgm:t>
    </dgm:pt>
    <dgm:pt modelId="{443E5CD9-D97D-4389-830E-DE68B24C193B}" type="pres">
      <dgm:prSet presAssocID="{7A911C78-6688-458E-99F9-55336E7E2140}" presName="node" presStyleCnt="0"/>
      <dgm:spPr/>
    </dgm:pt>
    <dgm:pt modelId="{89427A0D-CFF2-4009-8214-64EDCB1098F6}" type="pres">
      <dgm:prSet presAssocID="{7A911C78-6688-458E-99F9-55336E7E2140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6D87CC5-BB17-4AD2-88D6-2A807D9C75FA}" type="pres">
      <dgm:prSet presAssocID="{7A911C78-6688-458E-99F9-55336E7E2140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21A6CFE-8054-4051-A41E-13CDB06FF2FF}" type="presOf" srcId="{E6FF68CC-B6F0-4D2B-ABB0-3E17C42A41D2}" destId="{AAEB1B98-B9E1-4497-ABAC-EFBB7458CEEE}" srcOrd="0" destOrd="0" presId="urn:microsoft.com/office/officeart/2005/8/layout/radial2"/>
    <dgm:cxn modelId="{9167C269-777B-40C4-B62A-BA20F40CFE74}" type="presOf" srcId="{704AD12C-74D9-4A98-B354-501DF8E3868F}" destId="{C6D87CC5-BB17-4AD2-88D6-2A807D9C75FA}" srcOrd="0" destOrd="0" presId="urn:microsoft.com/office/officeart/2005/8/layout/radial2"/>
    <dgm:cxn modelId="{247147F3-7CD3-407B-9D98-173E155E9175}" srcId="{E3CF014C-A9BC-4903-8B5A-38CEC3F81480}" destId="{E6FF68CC-B6F0-4D2B-ABB0-3E17C42A41D2}" srcOrd="0" destOrd="0" parTransId="{7F492DD5-22E1-4388-820F-56451E5D9490}" sibTransId="{B3FC7848-3D69-4072-A3F4-3DCE8FF6C7C4}"/>
    <dgm:cxn modelId="{641ABBDC-EF54-4105-B7CB-C5A8530221FA}" type="presOf" srcId="{17736D5B-C8AB-4F42-9E43-4B1634D3AC09}" destId="{6D1AEF2C-27A1-48B1-A091-9B0F7F78C302}" srcOrd="0" destOrd="2" presId="urn:microsoft.com/office/officeart/2005/8/layout/radial2"/>
    <dgm:cxn modelId="{280919AF-CBCA-4D41-8452-7937FEE02861}" type="presOf" srcId="{B2D4800B-971D-4616-A63F-0917670A5834}" destId="{6D1AEF2C-27A1-48B1-A091-9B0F7F78C302}" srcOrd="0" destOrd="1" presId="urn:microsoft.com/office/officeart/2005/8/layout/radial2"/>
    <dgm:cxn modelId="{BB5C956A-7A80-4BD8-8A07-5B374A3B5460}" type="presOf" srcId="{013D5DD4-E5A2-4629-B886-F86303DBADD8}" destId="{AAEB1B98-B9E1-4497-ABAC-EFBB7458CEEE}" srcOrd="0" destOrd="2" presId="urn:microsoft.com/office/officeart/2005/8/layout/radial2"/>
    <dgm:cxn modelId="{AC911881-0A1D-4663-9701-1D55ACB3E087}" type="presOf" srcId="{4DB2142C-9125-4EB3-B9C9-74BEA1A23087}" destId="{773C1E1B-35D7-43A4-BA04-03F696BD7A75}" srcOrd="0" destOrd="0" presId="urn:microsoft.com/office/officeart/2005/8/layout/radial2"/>
    <dgm:cxn modelId="{13E4E6BE-7E50-4430-88AC-3BB19BEE7AE3}" srcId="{DD52D7B0-9FE6-4E7D-8671-0EA927C2F998}" destId="{17736D5B-C8AB-4F42-9E43-4B1634D3AC09}" srcOrd="2" destOrd="0" parTransId="{5E4EBA84-253F-480B-BBA5-30345FB2A4D6}" sibTransId="{ECEFF97E-503F-4DBF-A26E-4650B8276BBE}"/>
    <dgm:cxn modelId="{8C46DC88-AC06-4367-9939-086E06AD7F3E}" type="presOf" srcId="{DD52D7B0-9FE6-4E7D-8671-0EA927C2F998}" destId="{BD28E8C7-9194-4D01-AFE7-EF4310D2202A}" srcOrd="0" destOrd="0" presId="urn:microsoft.com/office/officeart/2005/8/layout/radial2"/>
    <dgm:cxn modelId="{5D238F05-B339-400F-844D-A4415791A63C}" type="presOf" srcId="{7A911C78-6688-458E-99F9-55336E7E2140}" destId="{89427A0D-CFF2-4009-8214-64EDCB1098F6}" srcOrd="0" destOrd="0" presId="urn:microsoft.com/office/officeart/2005/8/layout/radial2"/>
    <dgm:cxn modelId="{04403246-76A6-4037-874D-73963C95B09D}" type="presOf" srcId="{E3CF014C-A9BC-4903-8B5A-38CEC3F81480}" destId="{F9F1B41E-580A-4D55-9E18-657E432F7273}" srcOrd="0" destOrd="0" presId="urn:microsoft.com/office/officeart/2005/8/layout/radial2"/>
    <dgm:cxn modelId="{8E3B2ABE-C69E-4AAB-8AD6-31BBCD4081E9}" srcId="{DD52D7B0-9FE6-4E7D-8671-0EA927C2F998}" destId="{B2D4800B-971D-4616-A63F-0917670A5834}" srcOrd="1" destOrd="0" parTransId="{9678BE6D-D2DA-4149-AE9A-E3E55B74410C}" sibTransId="{EA4BA537-9296-4C00-898F-25BFD6F80683}"/>
    <dgm:cxn modelId="{34B31B51-5840-4720-B936-01AC3F055281}" type="presOf" srcId="{2BCF3DDF-0E06-4B3F-A373-64F3D1E15593}" destId="{89E6835F-AFC4-418B-B27F-E2D0C60F45E1}" srcOrd="0" destOrd="0" presId="urn:microsoft.com/office/officeart/2005/8/layout/radial2"/>
    <dgm:cxn modelId="{59545C73-E8AB-44F2-946E-FDE1217F7329}" srcId="{DD52D7B0-9FE6-4E7D-8671-0EA927C2F998}" destId="{EC4C8A91-80D3-4914-BD4D-7A9311FA3EE0}" srcOrd="0" destOrd="0" parTransId="{936A2A9F-64C6-4A7D-87E3-3ABE5DF755B1}" sibTransId="{DCB83B4F-8A14-4A72-8D8D-E6E373ED4B44}"/>
    <dgm:cxn modelId="{FD33EEDA-3731-46EF-97AF-D385FFE09C5C}" type="presOf" srcId="{86C0D4E4-BEEB-418D-89D1-B869308486E2}" destId="{AAEB1B98-B9E1-4497-ABAC-EFBB7458CEEE}" srcOrd="0" destOrd="1" presId="urn:microsoft.com/office/officeart/2005/8/layout/radial2"/>
    <dgm:cxn modelId="{7FFDF83B-ADFD-49F8-BD8A-EFF96E5856E5}" type="presOf" srcId="{EC4C8A91-80D3-4914-BD4D-7A9311FA3EE0}" destId="{6D1AEF2C-27A1-48B1-A091-9B0F7F78C302}" srcOrd="0" destOrd="0" presId="urn:microsoft.com/office/officeart/2005/8/layout/radial2"/>
    <dgm:cxn modelId="{208E1B20-98FD-42A2-8D1A-439B5E8EBF8E}" srcId="{4DB2142C-9125-4EB3-B9C9-74BEA1A23087}" destId="{DD52D7B0-9FE6-4E7D-8671-0EA927C2F998}" srcOrd="0" destOrd="0" parTransId="{C57C7BA3-E167-4FB6-B26E-430251B4C15D}" sibTransId="{438E8E38-D846-4B0C-B1B6-742E6C583AAD}"/>
    <dgm:cxn modelId="{10A33A8F-33DB-4573-AECA-5DDDE348906A}" srcId="{4DB2142C-9125-4EB3-B9C9-74BEA1A23087}" destId="{E3CF014C-A9BC-4903-8B5A-38CEC3F81480}" srcOrd="1" destOrd="0" parTransId="{2BCF3DDF-0E06-4B3F-A373-64F3D1E15593}" sibTransId="{101AA611-29F8-4CE2-A44E-38EEF90B74D6}"/>
    <dgm:cxn modelId="{744377F5-F36A-4E81-B136-ED6F298F0CDB}" type="presOf" srcId="{5F75AF22-E96D-4566-A38B-9A02FF2F03A4}" destId="{FCE951AC-6092-47AE-921D-B0E11D3C0A81}" srcOrd="0" destOrd="0" presId="urn:microsoft.com/office/officeart/2005/8/layout/radial2"/>
    <dgm:cxn modelId="{BAB41140-A45F-4C35-9A9C-64BE1B58C34E}" srcId="{7A911C78-6688-458E-99F9-55336E7E2140}" destId="{704AD12C-74D9-4A98-B354-501DF8E3868F}" srcOrd="0" destOrd="0" parTransId="{4EE9CFF4-C399-4AFD-9A44-2389172D0D69}" sibTransId="{826C1159-DEB7-4C09-8479-BFD3F187BECF}"/>
    <dgm:cxn modelId="{799E526B-A0C3-4C0B-BF70-D2AC70DCE61E}" type="presOf" srcId="{C57C7BA3-E167-4FB6-B26E-430251B4C15D}" destId="{8FB5240C-8B4E-43D0-B8ED-DCFF42723AA4}" srcOrd="0" destOrd="0" presId="urn:microsoft.com/office/officeart/2005/8/layout/radial2"/>
    <dgm:cxn modelId="{8D90F483-3D1F-40E9-9010-27DA80119FEE}" srcId="{4DB2142C-9125-4EB3-B9C9-74BEA1A23087}" destId="{7A911C78-6688-458E-99F9-55336E7E2140}" srcOrd="2" destOrd="0" parTransId="{5F75AF22-E96D-4566-A38B-9A02FF2F03A4}" sibTransId="{398EADA6-FC6E-4B29-8CA4-31CC6A9242EA}"/>
    <dgm:cxn modelId="{03CE7015-7C86-4ECF-ADE1-92982D92E72C}" srcId="{E3CF014C-A9BC-4903-8B5A-38CEC3F81480}" destId="{86C0D4E4-BEEB-418D-89D1-B869308486E2}" srcOrd="1" destOrd="0" parTransId="{439EE667-091B-4A1E-A5F3-31B90F984C7E}" sibTransId="{991B55E7-761D-46CC-8A0E-35E60339545C}"/>
    <dgm:cxn modelId="{B6EEA2DF-FDC1-404D-82BF-06A1E02963C3}" srcId="{E3CF014C-A9BC-4903-8B5A-38CEC3F81480}" destId="{013D5DD4-E5A2-4629-B886-F86303DBADD8}" srcOrd="2" destOrd="0" parTransId="{12F41604-BA68-4FE5-B13A-D7F04C873431}" sibTransId="{F8CAFF3C-B8C9-42A5-A0FA-1E7F5B27FF08}"/>
    <dgm:cxn modelId="{2A15C301-A9E3-449A-8090-04D561AF0025}" type="presParOf" srcId="{773C1E1B-35D7-43A4-BA04-03F696BD7A75}" destId="{2118F07F-09F4-400B-8CF7-822B4E4B7096}" srcOrd="0" destOrd="0" presId="urn:microsoft.com/office/officeart/2005/8/layout/radial2"/>
    <dgm:cxn modelId="{50D1CFC7-879E-474F-97AF-E425EDFE58EC}" type="presParOf" srcId="{2118F07F-09F4-400B-8CF7-822B4E4B7096}" destId="{AEB20F41-7213-43E0-B0E2-501691CC1CB0}" srcOrd="0" destOrd="0" presId="urn:microsoft.com/office/officeart/2005/8/layout/radial2"/>
    <dgm:cxn modelId="{040F5248-A0D6-4214-8B4F-494F36AB2D71}" type="presParOf" srcId="{AEB20F41-7213-43E0-B0E2-501691CC1CB0}" destId="{F5CBAEBC-FA8A-4BC1-BC88-46BCD4CE3C91}" srcOrd="0" destOrd="0" presId="urn:microsoft.com/office/officeart/2005/8/layout/radial2"/>
    <dgm:cxn modelId="{6FF6ADFE-DD14-410B-AABB-C2019980D5FD}" type="presParOf" srcId="{AEB20F41-7213-43E0-B0E2-501691CC1CB0}" destId="{8CAE46F8-F449-48B8-A80C-D75354CC8A34}" srcOrd="1" destOrd="0" presId="urn:microsoft.com/office/officeart/2005/8/layout/radial2"/>
    <dgm:cxn modelId="{9959696E-61EA-41DD-BDFF-5AEBEC0EC12A}" type="presParOf" srcId="{2118F07F-09F4-400B-8CF7-822B4E4B7096}" destId="{8FB5240C-8B4E-43D0-B8ED-DCFF42723AA4}" srcOrd="1" destOrd="0" presId="urn:microsoft.com/office/officeart/2005/8/layout/radial2"/>
    <dgm:cxn modelId="{6A5F5562-17C3-4522-AC75-3F37F6A26D98}" type="presParOf" srcId="{2118F07F-09F4-400B-8CF7-822B4E4B7096}" destId="{14F8DC5B-B620-4E35-9476-8AFB7DEFD954}" srcOrd="2" destOrd="0" presId="urn:microsoft.com/office/officeart/2005/8/layout/radial2"/>
    <dgm:cxn modelId="{1A02C973-0F11-4D1E-A7E9-0057FBAF358F}" type="presParOf" srcId="{14F8DC5B-B620-4E35-9476-8AFB7DEFD954}" destId="{BD28E8C7-9194-4D01-AFE7-EF4310D2202A}" srcOrd="0" destOrd="0" presId="urn:microsoft.com/office/officeart/2005/8/layout/radial2"/>
    <dgm:cxn modelId="{BC54A296-D47A-495A-9228-5E8637E3618A}" type="presParOf" srcId="{14F8DC5B-B620-4E35-9476-8AFB7DEFD954}" destId="{6D1AEF2C-27A1-48B1-A091-9B0F7F78C302}" srcOrd="1" destOrd="0" presId="urn:microsoft.com/office/officeart/2005/8/layout/radial2"/>
    <dgm:cxn modelId="{6DBEC433-5151-4A71-AA22-C239D6432F5B}" type="presParOf" srcId="{2118F07F-09F4-400B-8CF7-822B4E4B7096}" destId="{89E6835F-AFC4-418B-B27F-E2D0C60F45E1}" srcOrd="3" destOrd="0" presId="urn:microsoft.com/office/officeart/2005/8/layout/radial2"/>
    <dgm:cxn modelId="{154161AA-B783-491D-BD15-B9D788B96FD8}" type="presParOf" srcId="{2118F07F-09F4-400B-8CF7-822B4E4B7096}" destId="{4ED8B2B8-5AF1-40CC-BCC1-7798C1D97E80}" srcOrd="4" destOrd="0" presId="urn:microsoft.com/office/officeart/2005/8/layout/radial2"/>
    <dgm:cxn modelId="{CF0638A9-863F-4A64-83F0-CAE66BA1B5E7}" type="presParOf" srcId="{4ED8B2B8-5AF1-40CC-BCC1-7798C1D97E80}" destId="{F9F1B41E-580A-4D55-9E18-657E432F7273}" srcOrd="0" destOrd="0" presId="urn:microsoft.com/office/officeart/2005/8/layout/radial2"/>
    <dgm:cxn modelId="{5579652C-77EB-46CC-8B4B-02DAD75AF04B}" type="presParOf" srcId="{4ED8B2B8-5AF1-40CC-BCC1-7798C1D97E80}" destId="{AAEB1B98-B9E1-4497-ABAC-EFBB7458CEEE}" srcOrd="1" destOrd="0" presId="urn:microsoft.com/office/officeart/2005/8/layout/radial2"/>
    <dgm:cxn modelId="{D19A41F7-E2D8-40BE-B5F9-D41E49AD9101}" type="presParOf" srcId="{2118F07F-09F4-400B-8CF7-822B4E4B7096}" destId="{FCE951AC-6092-47AE-921D-B0E11D3C0A81}" srcOrd="5" destOrd="0" presId="urn:microsoft.com/office/officeart/2005/8/layout/radial2"/>
    <dgm:cxn modelId="{3888BF76-23A5-40E8-8010-0A5065FA57F5}" type="presParOf" srcId="{2118F07F-09F4-400B-8CF7-822B4E4B7096}" destId="{443E5CD9-D97D-4389-830E-DE68B24C193B}" srcOrd="6" destOrd="0" presId="urn:microsoft.com/office/officeart/2005/8/layout/radial2"/>
    <dgm:cxn modelId="{205189BE-FE23-4F6E-B14D-FE456F6FEF23}" type="presParOf" srcId="{443E5CD9-D97D-4389-830E-DE68B24C193B}" destId="{89427A0D-CFF2-4009-8214-64EDCB1098F6}" srcOrd="0" destOrd="0" presId="urn:microsoft.com/office/officeart/2005/8/layout/radial2"/>
    <dgm:cxn modelId="{AA01F802-2EC2-4D7E-AD76-703D70B08E3B}" type="presParOf" srcId="{443E5CD9-D97D-4389-830E-DE68B24C193B}" destId="{C6D87CC5-BB17-4AD2-88D6-2A807D9C75F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951AC-6092-47AE-921D-B0E11D3C0A81}">
      <dsp:nvSpPr>
        <dsp:cNvPr id="0" name=""/>
        <dsp:cNvSpPr/>
      </dsp:nvSpPr>
      <dsp:spPr>
        <a:xfrm rot="2563277">
          <a:off x="4063086" y="3056513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6835F-AFC4-418B-B27F-E2D0C60F45E1}">
      <dsp:nvSpPr>
        <dsp:cNvPr id="0" name=""/>
        <dsp:cNvSpPr/>
      </dsp:nvSpPr>
      <dsp:spPr>
        <a:xfrm>
          <a:off x="4150100" y="2157761"/>
          <a:ext cx="92234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922342" y="17907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5240C-8B4E-43D0-B8ED-DCFF42723AA4}">
      <dsp:nvSpPr>
        <dsp:cNvPr id="0" name=""/>
        <dsp:cNvSpPr/>
      </dsp:nvSpPr>
      <dsp:spPr>
        <a:xfrm rot="19036723">
          <a:off x="4063086" y="1259008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rgbClr val="5B9BD5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E46F8-F449-48B8-A80C-D75354CC8A34}">
      <dsp:nvSpPr>
        <dsp:cNvPr id="0" name=""/>
        <dsp:cNvSpPr/>
      </dsp:nvSpPr>
      <dsp:spPr>
        <a:xfrm>
          <a:off x="2371613" y="1129500"/>
          <a:ext cx="2092337" cy="2092337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28E8C7-9194-4D01-AFE7-EF4310D2202A}">
      <dsp:nvSpPr>
        <dsp:cNvPr id="0" name=""/>
        <dsp:cNvSpPr/>
      </dsp:nvSpPr>
      <dsp:spPr>
        <a:xfrm>
          <a:off x="4465398" y="877"/>
          <a:ext cx="1255402" cy="1255402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solidFill>
                <a:sysClr val="window" lastClr="FFFFFF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installer</a:t>
          </a:r>
          <a:endParaRPr lang="zh-TW" altLang="en-US" sz="2000" kern="1200" dirty="0">
            <a:solidFill>
              <a:sysClr val="window" lastClr="FFFFFF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4649247" y="184726"/>
        <a:ext cx="887704" cy="887704"/>
      </dsp:txXfrm>
    </dsp:sp>
    <dsp:sp modelId="{6D1AEF2C-27A1-48B1-A091-9B0F7F78C302}">
      <dsp:nvSpPr>
        <dsp:cNvPr id="0" name=""/>
        <dsp:cNvSpPr/>
      </dsp:nvSpPr>
      <dsp:spPr>
        <a:xfrm>
          <a:off x="5846340" y="877"/>
          <a:ext cx="1883103" cy="1255402"/>
        </a:xfrm>
        <a:prstGeom prst="rect">
          <a:avLst/>
        </a:prstGeom>
        <a:noFill/>
        <a:ln w="6350" cap="flat" cmpd="sng" algn="ctr">
          <a:solidFill>
            <a:sysClr val="windowText" lastClr="000000">
              <a:alpha val="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ChromeSetup</a:t>
          </a:r>
          <a:endParaRPr lang="zh-TW" altLang="en-U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python-3.6.8</a:t>
          </a:r>
          <a:endParaRPr lang="zh-TW" altLang="en-U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Envir_Install</a:t>
          </a:r>
          <a:endParaRPr lang="zh-TW" altLang="en-U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5846340" y="877"/>
        <a:ext cx="1883103" cy="1255402"/>
      </dsp:txXfrm>
    </dsp:sp>
    <dsp:sp modelId="{F9F1B41E-580A-4D55-9E18-657E432F7273}">
      <dsp:nvSpPr>
        <dsp:cNvPr id="0" name=""/>
        <dsp:cNvSpPr/>
      </dsp:nvSpPr>
      <dsp:spPr>
        <a:xfrm>
          <a:off x="5072443" y="1547967"/>
          <a:ext cx="1255402" cy="1255402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solidFill>
                <a:sysClr val="window" lastClr="FFFFFF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sop</a:t>
          </a:r>
          <a:endParaRPr lang="zh-TW" altLang="en-US" sz="2000" kern="1200" dirty="0">
            <a:solidFill>
              <a:sysClr val="window" lastClr="FFFFFF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5256292" y="1731816"/>
        <a:ext cx="887704" cy="887704"/>
      </dsp:txXfrm>
    </dsp:sp>
    <dsp:sp modelId="{AAEB1B98-B9E1-4497-ABAC-EFBB7458CEEE}">
      <dsp:nvSpPr>
        <dsp:cNvPr id="0" name=""/>
        <dsp:cNvSpPr/>
      </dsp:nvSpPr>
      <dsp:spPr>
        <a:xfrm>
          <a:off x="6453385" y="1547967"/>
          <a:ext cx="1883103" cy="1255402"/>
        </a:xfrm>
        <a:prstGeom prst="rect">
          <a:avLst/>
        </a:prstGeom>
        <a:noFill/>
        <a:ln w="6350" cap="flat" cmpd="sng" algn="ctr">
          <a:solidFill>
            <a:sysClr val="windowText" lastClr="000000">
              <a:alpha val="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Chrome browser </a:t>
          </a:r>
          <a:r>
            <a:rPr lang="en-US" altLang="en-U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installation</a:t>
          </a:r>
          <a:endParaRPr lang="zh-TW" altLang="en-U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Python 3.6.8 </a:t>
          </a:r>
          <a:r>
            <a:rPr lang="en-US" altLang="en-U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installation</a:t>
          </a:r>
          <a:endParaRPr lang="zh-TW" altLang="en-U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Roaming </a:t>
          </a:r>
          <a:r>
            <a:rPr lang="en-US" altLang="en-U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of automated </a:t>
          </a:r>
          <a:r>
            <a:rPr lang="en-US" altLang="en-U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testing</a:t>
          </a:r>
          <a:endParaRPr lang="zh-TW" altLang="en-U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6453385" y="1547967"/>
        <a:ext cx="1883103" cy="1255402"/>
      </dsp:txXfrm>
    </dsp:sp>
    <dsp:sp modelId="{89427A0D-CFF2-4009-8214-64EDCB1098F6}">
      <dsp:nvSpPr>
        <dsp:cNvPr id="0" name=""/>
        <dsp:cNvSpPr/>
      </dsp:nvSpPr>
      <dsp:spPr>
        <a:xfrm>
          <a:off x="4465398" y="3095057"/>
          <a:ext cx="1255402" cy="1255402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solidFill>
                <a:sysClr val="window" lastClr="FFFFFF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suite</a:t>
          </a:r>
          <a:endParaRPr lang="zh-TW" altLang="en-US" sz="2000" kern="1200" dirty="0">
            <a:solidFill>
              <a:sysClr val="window" lastClr="FFFFFF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4649247" y="3278906"/>
        <a:ext cx="887704" cy="887704"/>
      </dsp:txXfrm>
    </dsp:sp>
    <dsp:sp modelId="{C6D87CC5-BB17-4AD2-88D6-2A807D9C75FA}">
      <dsp:nvSpPr>
        <dsp:cNvPr id="0" name=""/>
        <dsp:cNvSpPr/>
      </dsp:nvSpPr>
      <dsp:spPr>
        <a:xfrm>
          <a:off x="5846340" y="3095057"/>
          <a:ext cx="1883103" cy="1255402"/>
        </a:xfrm>
        <a:prstGeom prst="rect">
          <a:avLst/>
        </a:prstGeom>
        <a:noFill/>
        <a:ln w="6350" cap="flat" cmpd="sng" algn="ctr">
          <a:solidFill>
            <a:sysClr val="windowText" lastClr="000000">
              <a:alpha val="0"/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roaming</a:t>
          </a:r>
          <a:endParaRPr lang="zh-TW" altLang="en-U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5846340" y="3095057"/>
        <a:ext cx="1883103" cy="125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270724"/>
              </p:ext>
            </p:extLst>
          </p:nvPr>
        </p:nvGraphicFramePr>
        <p:xfrm>
          <a:off x="-320040" y="47688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2042160" y="1592580"/>
            <a:ext cx="2110740" cy="2110740"/>
            <a:chOff x="4465398" y="877"/>
            <a:chExt cx="1255402" cy="125540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橢圓 12"/>
            <p:cNvSpPr/>
            <p:nvPr/>
          </p:nvSpPr>
          <p:spPr>
            <a:xfrm>
              <a:off x="4465398" y="877"/>
              <a:ext cx="1255402" cy="1255402"/>
            </a:xfrm>
            <a:prstGeom prst="ellipse">
              <a:avLst/>
            </a:prstGeom>
            <a:solidFill>
              <a:srgbClr val="5B9BD5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橢圓 4"/>
            <p:cNvSpPr txBox="1"/>
            <p:nvPr/>
          </p:nvSpPr>
          <p:spPr>
            <a:xfrm>
              <a:off x="4649247" y="184726"/>
              <a:ext cx="887704" cy="8877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kern="1200" dirty="0" smtClean="0">
                  <a:solidFill>
                    <a:sysClr val="window" lastClr="FFFFFF"/>
                  </a:solidFill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automation</a:t>
              </a:r>
              <a:endParaRPr lang="zh-TW" altLang="en-US" sz="2000" kern="1200" dirty="0">
                <a:solidFill>
                  <a:sysClr val="window" lastClr="FFFFFF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11574</TotalTime>
  <Words>39</Words>
  <Application>Microsoft Office PowerPoint</Application>
  <PresentationFormat>如螢幕大小 (16:9)</PresentationFormat>
  <Paragraphs>17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Garamond</vt:lpstr>
      <vt:lpstr>Times New Roman</vt:lpstr>
      <vt:lpstr>自訂設計</vt:lpstr>
      <vt:lpstr>PowerPoint 簡報</vt:lpstr>
      <vt:lpstr>PowerPoint 簡報</vt:lpstr>
      <vt:lpstr>PowerPoint 簡報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Jake</cp:lastModifiedBy>
  <cp:revision>983</cp:revision>
  <dcterms:created xsi:type="dcterms:W3CDTF">2004-01-16T02:40:24Z</dcterms:created>
  <dcterms:modified xsi:type="dcterms:W3CDTF">2019-05-19T10:11:30Z</dcterms:modified>
</cp:coreProperties>
</file>