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5842" autoAdjust="0"/>
  </p:normalViewPr>
  <p:slideViewPr>
    <p:cSldViewPr snapToGrid="0">
      <p:cViewPr varScale="1">
        <p:scale>
          <a:sx n="73" d="100"/>
          <a:sy n="73" d="100"/>
        </p:scale>
        <p:origin x="-106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我目前開發的測試工具大部分都是解決人工沒有辦法執行這件事情，也就是長時間的測試，而且我們有些問題不見得看的到，所以我為了避免這件事情，就開發了這些程式。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避免客人的問題再次出現</a:t>
            </a:r>
          </a:p>
          <a:p>
            <a:pPr eaLnBrk="1" hangingPunct="1"/>
            <a:r>
              <a:rPr lang="zh-TW" altLang="en-US" dirty="0" smtClean="0">
                <a:latin typeface="Arial" panose="020B0604020202020204" pitchFamily="34" charset="0"/>
              </a:rPr>
              <a:t>可以解決人工沒辦法長時間反覆測試增加涵蓋率</a:t>
            </a:r>
          </a:p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</a:t>
            </a:r>
            <a:r>
              <a:rPr lang="en-US" altLang="zh-TW" baseline="0" dirty="0" smtClean="0"/>
              <a:t> driver</a:t>
            </a:r>
            <a:r>
              <a:rPr lang="zh-TW" altLang="en-US" dirty="0" smtClean="0"/>
              <a:t> 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即可以直接下載到代測物上面會較快速許多，才開發此程式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ON)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18927</TotalTime>
  <Words>1429</Words>
  <Application>Microsoft Office PowerPoint</Application>
  <PresentationFormat>如螢幕大小 (16:9)</PresentationFormat>
  <Paragraphs>201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1319</cp:revision>
  <dcterms:created xsi:type="dcterms:W3CDTF">2004-01-16T02:40:24Z</dcterms:created>
  <dcterms:modified xsi:type="dcterms:W3CDTF">2020-03-09T06:51:55Z</dcterms:modified>
</cp:coreProperties>
</file>