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2"/>
  </p:notesMasterIdLst>
  <p:handoutMasterIdLst>
    <p:handoutMasterId r:id="rId13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59" r:id="rId10"/>
    <p:sldId id="523" r:id="rId1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0" autoAdjust="0"/>
    <p:restoredTop sz="63427" autoAdjust="0"/>
  </p:normalViewPr>
  <p:slideViewPr>
    <p:cSldViewPr snapToGrid="0">
      <p:cViewPr varScale="1">
        <p:scale>
          <a:sx n="106" d="100"/>
          <a:sy n="106" d="100"/>
        </p:scale>
        <p:origin x="-10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1" csCatId="colorful" phldr="1"/>
      <dgm:spPr/>
    </dgm:pt>
    <dgm:pt modelId="{78B8C188-EF7B-4A4D-8294-CAC7785DA126}">
      <dgm:prSet phldrT="[文字]" custT="1"/>
      <dgm:spPr/>
      <dgm:t>
        <a:bodyPr/>
        <a:lstStyle/>
        <a:p>
          <a:r>
            <a:rPr lang="en-US" altLang="zh-TW" sz="2800" dirty="0" smtClean="0"/>
            <a:t>Cost Reduction</a:t>
          </a:r>
          <a:endParaRPr lang="zh-TW" altLang="en-US" sz="2800" dirty="0"/>
        </a:p>
      </dgm:t>
    </dgm:pt>
    <dgm:pt modelId="{21305A10-45AF-4D44-BF73-B3D0DD26CDF0}" type="par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9BA163D3-EAF2-40F9-83EA-C451E1D8AA05}" type="sib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800" dirty="0" smtClean="0"/>
            <a:t>Repeatability</a:t>
          </a:r>
          <a:endParaRPr lang="zh-TW" altLang="en-US" sz="28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68C7A4FA-8BD3-4978-8287-EF4B54AD6709}">
      <dgm:prSet phldrT="[文字]" custT="1"/>
      <dgm:spPr/>
      <dgm:t>
        <a:bodyPr/>
        <a:lstStyle/>
        <a:p>
          <a:r>
            <a:rPr lang="en-US" altLang="zh-TW" sz="2800" dirty="0" smtClean="0"/>
            <a:t>Programmable</a:t>
          </a:r>
          <a:endParaRPr lang="zh-TW" altLang="en-US" sz="2800" dirty="0"/>
        </a:p>
      </dgm:t>
    </dgm:pt>
    <dgm:pt modelId="{A1C96B7C-550F-43A5-ABF4-7AF46B0CC8F8}" type="par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AD519AFC-ADDF-46CC-92E3-CE75FC743E6F}" type="sib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C1FB75EA-860D-46A4-8E27-4F665AB72BAA}">
      <dgm:prSet phldrT="[文字]" custT="1"/>
      <dgm:spPr/>
      <dgm:t>
        <a:bodyPr/>
        <a:lstStyle/>
        <a:p>
          <a:r>
            <a:rPr lang="en-US" altLang="zh-TW" sz="2800" dirty="0" smtClean="0"/>
            <a:t>Reusable</a:t>
          </a:r>
          <a:endParaRPr lang="zh-TW" altLang="en-US" sz="2800" dirty="0"/>
        </a:p>
      </dgm:t>
    </dgm:pt>
    <dgm:pt modelId="{49491939-A255-49ED-9542-B724C453DA5A}" type="par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B42301E-52D9-4BD1-AFD8-250F9E881158}" type="sib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AFA6068-8F0E-4967-9B39-520EBB49283E}">
      <dgm:prSet phldrT="[文字]" custT="1"/>
      <dgm:spPr/>
      <dgm:t>
        <a:bodyPr/>
        <a:lstStyle/>
        <a:p>
          <a:r>
            <a:rPr lang="en-US" altLang="zh-TW" sz="2800" dirty="0" smtClean="0"/>
            <a:t>Quality</a:t>
          </a:r>
          <a:endParaRPr lang="zh-TW" altLang="en-US" sz="2800" dirty="0"/>
        </a:p>
      </dgm:t>
    </dgm:pt>
    <dgm:pt modelId="{7D12C840-F35E-491F-B7FB-D25543059CF4}" type="par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75E3C689-EC81-4DCD-B3EB-50E3BAF96718}" type="sib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E8AE38CB-DC29-40B2-803B-A60334655FDD}" type="pres">
      <dgm:prSet presAssocID="{78B8C188-EF7B-4A4D-8294-CAC7785DA126}" presName="composite" presStyleCnt="0"/>
      <dgm:spPr/>
    </dgm:pt>
    <dgm:pt modelId="{7DA84A4A-8DCD-4985-B830-DBE74280BF11}" type="pres">
      <dgm:prSet presAssocID="{78B8C188-EF7B-4A4D-8294-CAC7785DA126}" presName="imgShp" presStyleLbl="fgImgPlace1" presStyleIdx="0" presStyleCnt="5"/>
      <dgm:spPr/>
    </dgm:pt>
    <dgm:pt modelId="{CB231147-FA31-4265-9D98-857F671B1B97}" type="pres">
      <dgm:prSet presAssocID="{78B8C188-EF7B-4A4D-8294-CAC7785DA12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B0B68-B5AD-4FC1-94FA-03851126244B}" type="pres">
      <dgm:prSet presAssocID="{9BA163D3-EAF2-40F9-83EA-C451E1D8AA05}" presName="spacing" presStyleCnt="0"/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1" presStyleCnt="5"/>
      <dgm:spPr/>
    </dgm:pt>
    <dgm:pt modelId="{DCE99758-71AA-48A5-8C32-EB08D138F67B}" type="pres">
      <dgm:prSet presAssocID="{662A3854-140D-4706-BD2F-890E29E1B9D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5A248C64-C000-4CCA-AB7F-F84B46DFACAC}" type="pres">
      <dgm:prSet presAssocID="{68C7A4FA-8BD3-4978-8287-EF4B54AD6709}" presName="composite" presStyleCnt="0"/>
      <dgm:spPr/>
    </dgm:pt>
    <dgm:pt modelId="{491F2303-7F1E-42D7-86E9-987E0CC40181}" type="pres">
      <dgm:prSet presAssocID="{68C7A4FA-8BD3-4978-8287-EF4B54AD6709}" presName="imgShp" presStyleLbl="fgImgPlace1" presStyleIdx="2" presStyleCnt="5"/>
      <dgm:spPr/>
    </dgm:pt>
    <dgm:pt modelId="{0992AF58-473F-46B7-B531-20F6F159B7E2}" type="pres">
      <dgm:prSet presAssocID="{68C7A4FA-8BD3-4978-8287-EF4B54AD670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69F5C5-68A7-4EF5-A7B7-CEEACD979E9E}" type="pres">
      <dgm:prSet presAssocID="{AD519AFC-ADDF-46CC-92E3-CE75FC743E6F}" presName="spacing" presStyleCnt="0"/>
      <dgm:spPr/>
    </dgm:pt>
    <dgm:pt modelId="{45968C06-1637-4A34-A07A-07ACC21130A5}" type="pres">
      <dgm:prSet presAssocID="{C1FB75EA-860D-46A4-8E27-4F665AB72BAA}" presName="composite" presStyleCnt="0"/>
      <dgm:spPr/>
    </dgm:pt>
    <dgm:pt modelId="{F2C24901-5B87-4AB7-978D-1A316F44CDB1}" type="pres">
      <dgm:prSet presAssocID="{C1FB75EA-860D-46A4-8E27-4F665AB72BAA}" presName="imgShp" presStyleLbl="fgImgPlace1" presStyleIdx="3" presStyleCnt="5"/>
      <dgm:spPr/>
    </dgm:pt>
    <dgm:pt modelId="{D8BE9F51-8FFE-43B5-9342-4962109D3BA1}" type="pres">
      <dgm:prSet presAssocID="{C1FB75EA-860D-46A4-8E27-4F665AB72BA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C7745E-69A5-42A4-8F84-DA4FF5B179EA}" type="pres">
      <dgm:prSet presAssocID="{1B42301E-52D9-4BD1-AFD8-250F9E881158}" presName="spacing" presStyleCnt="0"/>
      <dgm:spPr/>
    </dgm:pt>
    <dgm:pt modelId="{8BAFD4A9-5E1E-41E8-833E-17E6AABDDEE3}" type="pres">
      <dgm:prSet presAssocID="{1AFA6068-8F0E-4967-9B39-520EBB49283E}" presName="composite" presStyleCnt="0"/>
      <dgm:spPr/>
    </dgm:pt>
    <dgm:pt modelId="{BBB20526-1BAF-4740-B4DB-44E0CDA7F8E4}" type="pres">
      <dgm:prSet presAssocID="{1AFA6068-8F0E-4967-9B39-520EBB49283E}" presName="imgShp" presStyleLbl="fgImgPlace1" presStyleIdx="4" presStyleCnt="5"/>
      <dgm:spPr/>
    </dgm:pt>
    <dgm:pt modelId="{151AC121-E54F-43C2-A54C-385CB2036B45}" type="pres">
      <dgm:prSet presAssocID="{1AFA6068-8F0E-4967-9B39-520EBB49283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443E7B4-1FC3-4B5E-8916-E4CF0412FEB0}" srcId="{A480834D-F37D-444D-A166-184F8713B3C1}" destId="{68C7A4FA-8BD3-4978-8287-EF4B54AD6709}" srcOrd="2" destOrd="0" parTransId="{A1C96B7C-550F-43A5-ABF4-7AF46B0CC8F8}" sibTransId="{AD519AFC-ADDF-46CC-92E3-CE75FC743E6F}"/>
    <dgm:cxn modelId="{FD105C7D-1B65-40F8-B08A-71E4A1ADD743}" srcId="{A480834D-F37D-444D-A166-184F8713B3C1}" destId="{1AFA6068-8F0E-4967-9B39-520EBB49283E}" srcOrd="4" destOrd="0" parTransId="{7D12C840-F35E-491F-B7FB-D25543059CF4}" sibTransId="{75E3C689-EC81-4DCD-B3EB-50E3BAF96718}"/>
    <dgm:cxn modelId="{D11C2FF0-6688-4A13-94A2-A71AABE8A0CE}" type="presOf" srcId="{68C7A4FA-8BD3-4978-8287-EF4B54AD6709}" destId="{0992AF58-473F-46B7-B531-20F6F159B7E2}" srcOrd="0" destOrd="0" presId="urn:microsoft.com/office/officeart/2005/8/layout/vList3"/>
    <dgm:cxn modelId="{C9C1D8F3-0655-405E-9DE1-F18F771C3CB8}" srcId="{A480834D-F37D-444D-A166-184F8713B3C1}" destId="{C1FB75EA-860D-46A4-8E27-4F665AB72BAA}" srcOrd="3" destOrd="0" parTransId="{49491939-A255-49ED-9542-B724C453DA5A}" sibTransId="{1B42301E-52D9-4BD1-AFD8-250F9E881158}"/>
    <dgm:cxn modelId="{CA0FD436-BFC4-404A-B65A-24EA9CE20FFB}" type="presOf" srcId="{A480834D-F37D-444D-A166-184F8713B3C1}" destId="{1ED9DC1A-6F8F-434B-BF94-2E9642259686}" srcOrd="0" destOrd="0" presId="urn:microsoft.com/office/officeart/2005/8/layout/vList3"/>
    <dgm:cxn modelId="{F5F815A2-C1FB-4BB4-ADF5-D7B1F43D957D}" srcId="{A480834D-F37D-444D-A166-184F8713B3C1}" destId="{78B8C188-EF7B-4A4D-8294-CAC7785DA126}" srcOrd="0" destOrd="0" parTransId="{21305A10-45AF-4D44-BF73-B3D0DD26CDF0}" sibTransId="{9BA163D3-EAF2-40F9-83EA-C451E1D8AA05}"/>
    <dgm:cxn modelId="{36F80B4D-5129-4F30-9773-CE69F8703974}" srcId="{A480834D-F37D-444D-A166-184F8713B3C1}" destId="{662A3854-140D-4706-BD2F-890E29E1B9D3}" srcOrd="1" destOrd="0" parTransId="{73DCE387-95F3-4E11-A3FA-BC4706AFF8D6}" sibTransId="{30E2959E-1A20-4755-B037-51E7D680CB5E}"/>
    <dgm:cxn modelId="{0B13961B-2A4C-4540-9F2B-E34E1E611DCB}" type="presOf" srcId="{C1FB75EA-860D-46A4-8E27-4F665AB72BAA}" destId="{D8BE9F51-8FFE-43B5-9342-4962109D3BA1}" srcOrd="0" destOrd="0" presId="urn:microsoft.com/office/officeart/2005/8/layout/vList3"/>
    <dgm:cxn modelId="{C22E133F-1A7D-41E8-9A1B-AF5102229E5D}" type="presOf" srcId="{1AFA6068-8F0E-4967-9B39-520EBB49283E}" destId="{151AC121-E54F-43C2-A54C-385CB2036B45}" srcOrd="0" destOrd="0" presId="urn:microsoft.com/office/officeart/2005/8/layout/vList3"/>
    <dgm:cxn modelId="{AFF5FDEC-224D-4557-B900-56BF1838DD53}" type="presOf" srcId="{662A3854-140D-4706-BD2F-890E29E1B9D3}" destId="{DCE99758-71AA-48A5-8C32-EB08D138F67B}" srcOrd="0" destOrd="0" presId="urn:microsoft.com/office/officeart/2005/8/layout/vList3"/>
    <dgm:cxn modelId="{A32EC60A-17B8-44C3-810D-0470576958A5}" type="presOf" srcId="{78B8C188-EF7B-4A4D-8294-CAC7785DA126}" destId="{CB231147-FA31-4265-9D98-857F671B1B97}" srcOrd="0" destOrd="0" presId="urn:microsoft.com/office/officeart/2005/8/layout/vList3"/>
    <dgm:cxn modelId="{71E72955-9E8B-4F72-A84F-2E4423DE7B54}" type="presParOf" srcId="{1ED9DC1A-6F8F-434B-BF94-2E9642259686}" destId="{E8AE38CB-DC29-40B2-803B-A60334655FDD}" srcOrd="0" destOrd="0" presId="urn:microsoft.com/office/officeart/2005/8/layout/vList3"/>
    <dgm:cxn modelId="{E4344C1C-B55E-43CF-8D68-2F119EA93106}" type="presParOf" srcId="{E8AE38CB-DC29-40B2-803B-A60334655FDD}" destId="{7DA84A4A-8DCD-4985-B830-DBE74280BF11}" srcOrd="0" destOrd="0" presId="urn:microsoft.com/office/officeart/2005/8/layout/vList3"/>
    <dgm:cxn modelId="{5444B0E2-59F7-4C58-ADE6-4CA0B4BB25B8}" type="presParOf" srcId="{E8AE38CB-DC29-40B2-803B-A60334655FDD}" destId="{CB231147-FA31-4265-9D98-857F671B1B97}" srcOrd="1" destOrd="0" presId="urn:microsoft.com/office/officeart/2005/8/layout/vList3"/>
    <dgm:cxn modelId="{BE75E15B-A4C4-4CB3-A559-F4DAF7DFFFD2}" type="presParOf" srcId="{1ED9DC1A-6F8F-434B-BF94-2E9642259686}" destId="{855B0B68-B5AD-4FC1-94FA-03851126244B}" srcOrd="1" destOrd="0" presId="urn:microsoft.com/office/officeart/2005/8/layout/vList3"/>
    <dgm:cxn modelId="{3A9DBFAA-45A7-4B1C-AEF8-243BC1519C48}" type="presParOf" srcId="{1ED9DC1A-6F8F-434B-BF94-2E9642259686}" destId="{D9B0A2FC-0CC3-4043-965F-6B546079F87B}" srcOrd="2" destOrd="0" presId="urn:microsoft.com/office/officeart/2005/8/layout/vList3"/>
    <dgm:cxn modelId="{F127121A-5F9A-4F26-AD66-2B83ABA5ACF6}" type="presParOf" srcId="{D9B0A2FC-0CC3-4043-965F-6B546079F87B}" destId="{C302873E-AB9F-4127-9C4F-554C10632612}" srcOrd="0" destOrd="0" presId="urn:microsoft.com/office/officeart/2005/8/layout/vList3"/>
    <dgm:cxn modelId="{72B5A5E6-0DDC-481E-B8C2-5B4646C7BAB0}" type="presParOf" srcId="{D9B0A2FC-0CC3-4043-965F-6B546079F87B}" destId="{DCE99758-71AA-48A5-8C32-EB08D138F67B}" srcOrd="1" destOrd="0" presId="urn:microsoft.com/office/officeart/2005/8/layout/vList3"/>
    <dgm:cxn modelId="{561F5D04-6609-4086-A609-429D87EDC3DF}" type="presParOf" srcId="{1ED9DC1A-6F8F-434B-BF94-2E9642259686}" destId="{C2DCCFB2-717A-45DD-B7E1-06255A21C7EB}" srcOrd="3" destOrd="0" presId="urn:microsoft.com/office/officeart/2005/8/layout/vList3"/>
    <dgm:cxn modelId="{BC3201CE-E527-461B-B445-1AA581B50A6C}" type="presParOf" srcId="{1ED9DC1A-6F8F-434B-BF94-2E9642259686}" destId="{5A248C64-C000-4CCA-AB7F-F84B46DFACAC}" srcOrd="4" destOrd="0" presId="urn:microsoft.com/office/officeart/2005/8/layout/vList3"/>
    <dgm:cxn modelId="{1342E6F2-1664-41A3-9799-59B931AA4846}" type="presParOf" srcId="{5A248C64-C000-4CCA-AB7F-F84B46DFACAC}" destId="{491F2303-7F1E-42D7-86E9-987E0CC40181}" srcOrd="0" destOrd="0" presId="urn:microsoft.com/office/officeart/2005/8/layout/vList3"/>
    <dgm:cxn modelId="{C5DEBDF9-89D4-4608-8EB6-2F77C6E1525B}" type="presParOf" srcId="{5A248C64-C000-4CCA-AB7F-F84B46DFACAC}" destId="{0992AF58-473F-46B7-B531-20F6F159B7E2}" srcOrd="1" destOrd="0" presId="urn:microsoft.com/office/officeart/2005/8/layout/vList3"/>
    <dgm:cxn modelId="{37517BA2-3218-4BCB-86C4-5351447CAEB0}" type="presParOf" srcId="{1ED9DC1A-6F8F-434B-BF94-2E9642259686}" destId="{CC69F5C5-68A7-4EF5-A7B7-CEEACD979E9E}" srcOrd="5" destOrd="0" presId="urn:microsoft.com/office/officeart/2005/8/layout/vList3"/>
    <dgm:cxn modelId="{E57C4017-053D-401B-9D2C-52D112CB98CB}" type="presParOf" srcId="{1ED9DC1A-6F8F-434B-BF94-2E9642259686}" destId="{45968C06-1637-4A34-A07A-07ACC21130A5}" srcOrd="6" destOrd="0" presId="urn:microsoft.com/office/officeart/2005/8/layout/vList3"/>
    <dgm:cxn modelId="{8A29DAC8-F781-4DBC-9EAB-E3E52BE55A59}" type="presParOf" srcId="{45968C06-1637-4A34-A07A-07ACC21130A5}" destId="{F2C24901-5B87-4AB7-978D-1A316F44CDB1}" srcOrd="0" destOrd="0" presId="urn:microsoft.com/office/officeart/2005/8/layout/vList3"/>
    <dgm:cxn modelId="{718DCA0A-1EE9-4216-965C-7EB383D4C7D5}" type="presParOf" srcId="{45968C06-1637-4A34-A07A-07ACC21130A5}" destId="{D8BE9F51-8FFE-43B5-9342-4962109D3BA1}" srcOrd="1" destOrd="0" presId="urn:microsoft.com/office/officeart/2005/8/layout/vList3"/>
    <dgm:cxn modelId="{13C0681D-9637-44F4-A881-A3BFEAD46C6D}" type="presParOf" srcId="{1ED9DC1A-6F8F-434B-BF94-2E9642259686}" destId="{33C7745E-69A5-42A4-8F84-DA4FF5B179EA}" srcOrd="7" destOrd="0" presId="urn:microsoft.com/office/officeart/2005/8/layout/vList3"/>
    <dgm:cxn modelId="{008FC0EB-0ADE-411F-98E0-A20F57CA457C}" type="presParOf" srcId="{1ED9DC1A-6F8F-434B-BF94-2E9642259686}" destId="{8BAFD4A9-5E1E-41E8-833E-17E6AABDDEE3}" srcOrd="8" destOrd="0" presId="urn:microsoft.com/office/officeart/2005/8/layout/vList3"/>
    <dgm:cxn modelId="{D34E2716-FABD-47D5-B17C-F83212C4CD2B}" type="presParOf" srcId="{8BAFD4A9-5E1E-41E8-833E-17E6AABDDEE3}" destId="{BBB20526-1BAF-4740-B4DB-44E0CDA7F8E4}" srcOrd="0" destOrd="0" presId="urn:microsoft.com/office/officeart/2005/8/layout/vList3"/>
    <dgm:cxn modelId="{97720A99-6145-4F50-9EB5-33DB0B2FD03D}" type="presParOf" srcId="{8BAFD4A9-5E1E-41E8-833E-17E6AABDDEE3}" destId="{151AC121-E54F-43C2-A54C-385CB2036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31147-FA31-4265-9D98-857F671B1B97}">
      <dsp:nvSpPr>
        <dsp:cNvPr id="0" name=""/>
        <dsp:cNvSpPr/>
      </dsp:nvSpPr>
      <dsp:spPr>
        <a:xfrm rot="10800000">
          <a:off x="901859" y="2068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Cost Reduction</a:t>
          </a:r>
          <a:endParaRPr lang="zh-TW" altLang="en-US" sz="2800" kern="1200" dirty="0"/>
        </a:p>
      </dsp:txBody>
      <dsp:txXfrm rot="10800000">
        <a:off x="1049529" y="2068"/>
        <a:ext cx="2846571" cy="590682"/>
      </dsp:txXfrm>
    </dsp:sp>
    <dsp:sp modelId="{7DA84A4A-8DCD-4985-B830-DBE74280BF11}">
      <dsp:nvSpPr>
        <dsp:cNvPr id="0" name=""/>
        <dsp:cNvSpPr/>
      </dsp:nvSpPr>
      <dsp:spPr>
        <a:xfrm>
          <a:off x="606517" y="2068"/>
          <a:ext cx="590682" cy="59068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9758-71AA-48A5-8C32-EB08D138F67B}">
      <dsp:nvSpPr>
        <dsp:cNvPr id="0" name=""/>
        <dsp:cNvSpPr/>
      </dsp:nvSpPr>
      <dsp:spPr>
        <a:xfrm rot="10800000">
          <a:off x="901859" y="769074"/>
          <a:ext cx="2994241" cy="59068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Repeatability</a:t>
          </a:r>
          <a:endParaRPr lang="zh-TW" altLang="en-US" sz="2800" kern="1200" dirty="0"/>
        </a:p>
      </dsp:txBody>
      <dsp:txXfrm rot="10800000">
        <a:off x="1049529" y="769074"/>
        <a:ext cx="2846571" cy="590682"/>
      </dsp:txXfrm>
    </dsp:sp>
    <dsp:sp modelId="{C302873E-AB9F-4127-9C4F-554C10632612}">
      <dsp:nvSpPr>
        <dsp:cNvPr id="0" name=""/>
        <dsp:cNvSpPr/>
      </dsp:nvSpPr>
      <dsp:spPr>
        <a:xfrm>
          <a:off x="606517" y="769074"/>
          <a:ext cx="590682" cy="590682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AF58-473F-46B7-B531-20F6F159B7E2}">
      <dsp:nvSpPr>
        <dsp:cNvPr id="0" name=""/>
        <dsp:cNvSpPr/>
      </dsp:nvSpPr>
      <dsp:spPr>
        <a:xfrm rot="10800000">
          <a:off x="901859" y="1536081"/>
          <a:ext cx="2994241" cy="590682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Programmable</a:t>
          </a:r>
          <a:endParaRPr lang="zh-TW" altLang="en-US" sz="2800" kern="1200" dirty="0"/>
        </a:p>
      </dsp:txBody>
      <dsp:txXfrm rot="10800000">
        <a:off x="1049529" y="1536081"/>
        <a:ext cx="2846571" cy="590682"/>
      </dsp:txXfrm>
    </dsp:sp>
    <dsp:sp modelId="{491F2303-7F1E-42D7-86E9-987E0CC40181}">
      <dsp:nvSpPr>
        <dsp:cNvPr id="0" name=""/>
        <dsp:cNvSpPr/>
      </dsp:nvSpPr>
      <dsp:spPr>
        <a:xfrm>
          <a:off x="606517" y="1536081"/>
          <a:ext cx="590682" cy="59068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9F51-8FFE-43B5-9342-4962109D3BA1}">
      <dsp:nvSpPr>
        <dsp:cNvPr id="0" name=""/>
        <dsp:cNvSpPr/>
      </dsp:nvSpPr>
      <dsp:spPr>
        <a:xfrm rot="10800000">
          <a:off x="901859" y="2303087"/>
          <a:ext cx="2994241" cy="59068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Reusable</a:t>
          </a:r>
          <a:endParaRPr lang="zh-TW" altLang="en-US" sz="2800" kern="1200" dirty="0"/>
        </a:p>
      </dsp:txBody>
      <dsp:txXfrm rot="10800000">
        <a:off x="1049529" y="2303087"/>
        <a:ext cx="2846571" cy="590682"/>
      </dsp:txXfrm>
    </dsp:sp>
    <dsp:sp modelId="{F2C24901-5B87-4AB7-978D-1A316F44CDB1}">
      <dsp:nvSpPr>
        <dsp:cNvPr id="0" name=""/>
        <dsp:cNvSpPr/>
      </dsp:nvSpPr>
      <dsp:spPr>
        <a:xfrm>
          <a:off x="606517" y="2303087"/>
          <a:ext cx="590682" cy="59068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AC121-E54F-43C2-A54C-385CB2036B45}">
      <dsp:nvSpPr>
        <dsp:cNvPr id="0" name=""/>
        <dsp:cNvSpPr/>
      </dsp:nvSpPr>
      <dsp:spPr>
        <a:xfrm rot="10800000">
          <a:off x="901859" y="3070093"/>
          <a:ext cx="2994241" cy="590682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Quality</a:t>
          </a:r>
          <a:endParaRPr lang="zh-TW" altLang="en-US" sz="2800" kern="1200" dirty="0"/>
        </a:p>
      </dsp:txBody>
      <dsp:txXfrm rot="10800000">
        <a:off x="1049529" y="3070093"/>
        <a:ext cx="2846571" cy="590682"/>
      </dsp:txXfrm>
    </dsp:sp>
    <dsp:sp modelId="{BBB20526-1BAF-4740-B4DB-44E0CDA7F8E4}">
      <dsp:nvSpPr>
        <dsp:cNvPr id="0" name=""/>
        <dsp:cNvSpPr/>
      </dsp:nvSpPr>
      <dsp:spPr>
        <a:xfrm>
          <a:off x="606517" y="3070093"/>
          <a:ext cx="590682" cy="590682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252083" y="458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252083" y="224149"/>
        <a:ext cx="4207053" cy="1342144"/>
      </dsp:txXfrm>
    </dsp:sp>
    <dsp:sp modelId="{B401FFCA-7705-4B34-9781-0F7611D2F11C}">
      <dsp:nvSpPr>
        <dsp:cNvPr id="0" name=""/>
        <dsp:cNvSpPr/>
      </dsp:nvSpPr>
      <dsp:spPr>
        <a:xfrm>
          <a:off x="0" y="458"/>
          <a:ext cx="3252083" cy="17895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87815"/>
        <a:ext cx="3077369" cy="1614812"/>
      </dsp:txXfrm>
    </dsp:sp>
    <dsp:sp modelId="{73E6E07B-2EFC-4788-AC7A-E4DE8BDED9AE}">
      <dsp:nvSpPr>
        <dsp:cNvPr id="0" name=""/>
        <dsp:cNvSpPr/>
      </dsp:nvSpPr>
      <dsp:spPr>
        <a:xfrm>
          <a:off x="3252083" y="1968937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252083" y="2192628"/>
        <a:ext cx="4207053" cy="1342144"/>
      </dsp:txXfrm>
    </dsp:sp>
    <dsp:sp modelId="{55D0B772-9541-49E8-9C6A-DACBF979948B}">
      <dsp:nvSpPr>
        <dsp:cNvPr id="0" name=""/>
        <dsp:cNvSpPr/>
      </dsp:nvSpPr>
      <dsp:spPr>
        <a:xfrm>
          <a:off x="0" y="1968937"/>
          <a:ext cx="3252083" cy="17895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2056294"/>
        <a:ext cx="3077369" cy="161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775885784"/>
              </p:ext>
            </p:extLst>
          </p:nvPr>
        </p:nvGraphicFramePr>
        <p:xfrm>
          <a:off x="2389337" y="934115"/>
          <a:ext cx="4502619" cy="366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735913124"/>
              </p:ext>
            </p:extLst>
          </p:nvPr>
        </p:nvGraphicFramePr>
        <p:xfrm>
          <a:off x="546652" y="904460"/>
          <a:ext cx="8130209" cy="375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解決原先人工切換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的測試方法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希望可以利用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程式控制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介面做重新啟動，方可使待測物做漫遊動作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必須在中繼模式下執行程式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漫遊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示意圖請看下頁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40946" cy="280042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-&gt; B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-&gt; A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" grpId="0"/>
      <p:bldP spid="28" grpId="0"/>
      <p:bldP spid="29" grpId="0"/>
      <p:bldP spid="30" grpId="0"/>
      <p:bldP spid="31" grpId="0"/>
      <p:bldP spid="32" grpId="0"/>
      <p:bldP spid="40" grpId="0"/>
      <p:bldP spid="41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6" grpId="0"/>
      <p:bldP spid="57" grpId="0"/>
      <p:bldP spid="58" grpId="0"/>
      <p:bldP spid="15377" grpId="0"/>
      <p:bldP spid="93" grpId="0"/>
      <p:bldP spid="94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漫遊程式產生的紀錄檔如下：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改善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程式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控制介面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漫遊切換動作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記錄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問題延伸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程式使用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重啟，造成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不穩定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，目前只能執行最多十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可以嘗試透過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數位衰減器嘗試解決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自動重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啟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19626</TotalTime>
  <Words>284</Words>
  <Application>Microsoft Office PowerPoint</Application>
  <PresentationFormat>如螢幕大小 (16:9)</PresentationFormat>
  <Paragraphs>82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自訂設計</vt:lpstr>
      <vt:lpstr>PowerPoint 簡報</vt:lpstr>
      <vt:lpstr>Agenda</vt:lpstr>
      <vt:lpstr>Automation Testing Functional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1468</cp:revision>
  <dcterms:created xsi:type="dcterms:W3CDTF">2004-01-16T02:40:24Z</dcterms:created>
  <dcterms:modified xsi:type="dcterms:W3CDTF">2020-03-20T02:31:30Z</dcterms:modified>
</cp:coreProperties>
</file>