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12"/>
  </p:notesMasterIdLst>
  <p:handoutMasterIdLst>
    <p:handoutMasterId r:id="rId13"/>
  </p:handoutMasterIdLst>
  <p:sldIdLst>
    <p:sldId id="524" r:id="rId2"/>
    <p:sldId id="529" r:id="rId3"/>
    <p:sldId id="595" r:id="rId4"/>
    <p:sldId id="588" r:id="rId5"/>
    <p:sldId id="590" r:id="rId6"/>
    <p:sldId id="562" r:id="rId7"/>
    <p:sldId id="596" r:id="rId8"/>
    <p:sldId id="552" r:id="rId9"/>
    <p:sldId id="559" r:id="rId10"/>
    <p:sldId id="523" r:id="rId11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0" autoAdjust="0"/>
    <p:restoredTop sz="63427" autoAdjust="0"/>
  </p:normalViewPr>
  <p:slideViewPr>
    <p:cSldViewPr snapToGrid="0">
      <p:cViewPr varScale="1">
        <p:scale>
          <a:sx n="106" d="100"/>
          <a:sy n="106" d="100"/>
        </p:scale>
        <p:origin x="-10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  <dgm:t>
        <a:bodyPr/>
        <a:lstStyle/>
        <a:p>
          <a:endParaRPr lang="zh-TW" altLang="en-US"/>
        </a:p>
      </dgm:t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  <dgm:t>
        <a:bodyPr/>
        <a:lstStyle/>
        <a:p>
          <a:endParaRPr lang="zh-TW" altLang="en-US"/>
        </a:p>
      </dgm:t>
    </dgm:pt>
    <dgm:pt modelId="{3F27D283-2ED5-4A5D-8928-8EDC4F716EB9}" type="pres">
      <dgm:prSet presAssocID="{193FA971-222B-441F-AA6A-A3E532F65791}" presName="linNode" presStyleCnt="0"/>
      <dgm:spPr/>
      <dgm:t>
        <a:bodyPr/>
        <a:lstStyle/>
        <a:p>
          <a:endParaRPr lang="zh-TW" altLang="en-US"/>
        </a:p>
      </dgm:t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132814" y="423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132814" y="206961"/>
        <a:ext cx="4079607" cy="1239228"/>
      </dsp:txXfrm>
    </dsp:sp>
    <dsp:sp modelId="{B401FFCA-7705-4B34-9781-0F7611D2F11C}">
      <dsp:nvSpPr>
        <dsp:cNvPr id="0" name=""/>
        <dsp:cNvSpPr/>
      </dsp:nvSpPr>
      <dsp:spPr>
        <a:xfrm>
          <a:off x="0" y="423"/>
          <a:ext cx="3132814" cy="16523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81082"/>
        <a:ext cx="2971496" cy="1490986"/>
      </dsp:txXfrm>
    </dsp:sp>
    <dsp:sp modelId="{73E6E07B-2EFC-4788-AC7A-E4DE8BDED9AE}">
      <dsp:nvSpPr>
        <dsp:cNvPr id="0" name=""/>
        <dsp:cNvSpPr/>
      </dsp:nvSpPr>
      <dsp:spPr>
        <a:xfrm>
          <a:off x="3132814" y="1817958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132814" y="2024496"/>
        <a:ext cx="4079607" cy="1239228"/>
      </dsp:txXfrm>
    </dsp:sp>
    <dsp:sp modelId="{55D0B772-9541-49E8-9C6A-DACBF979948B}">
      <dsp:nvSpPr>
        <dsp:cNvPr id="0" name=""/>
        <dsp:cNvSpPr/>
      </dsp:nvSpPr>
      <dsp:spPr>
        <a:xfrm>
          <a:off x="0" y="1817958"/>
          <a:ext cx="3132814" cy="16523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1898617"/>
        <a:ext cx="2971496" cy="149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" b="97143" l="1452" r="95484">
                        <a14:foregroundMark x1="28710" y1="7429" x2="28710" y2="7429"/>
                        <a14:foregroundMark x1="25161" y1="22286" x2="25161" y2="22286"/>
                        <a14:foregroundMark x1="24355" y1="36286" x2="24355" y2="36286"/>
                        <a14:foregroundMark x1="25484" y1="47143" x2="25484" y2="47143"/>
                        <a14:foregroundMark x1="28871" y1="56857" x2="28871" y2="56857"/>
                        <a14:foregroundMark x1="32258" y1="44286" x2="32258" y2="44286"/>
                        <a14:foregroundMark x1="33710" y1="46571" x2="33710" y2="46571"/>
                        <a14:foregroundMark x1="30645" y1="38000" x2="30645" y2="38000"/>
                        <a14:foregroundMark x1="34032" y1="39429" x2="34032" y2="39429"/>
                        <a14:foregroundMark x1="30000" y1="28000" x2="30000" y2="28000"/>
                        <a14:foregroundMark x1="23548" y1="89429" x2="23548" y2="8942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51" y="1179868"/>
            <a:ext cx="5747661" cy="324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556764" y="1041368"/>
            <a:ext cx="141577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測試時間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降低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79820" y="1585345"/>
            <a:ext cx="12618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長時間執行測試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56764" y="2190611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程式控制執行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639351" y="2802188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腳本重複調用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864540" y="3335717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測試準確執行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26429" y="3957516"/>
            <a:ext cx="206067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Automation </a:t>
            </a:r>
            <a:r>
              <a:rPr lang="en-US" altLang="zh-TW" dirty="0"/>
              <a:t>Testing Tools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096952" y="2876825"/>
            <a:ext cx="161350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872137075"/>
              </p:ext>
            </p:extLst>
          </p:nvPr>
        </p:nvGraphicFramePr>
        <p:xfrm>
          <a:off x="755374" y="1093305"/>
          <a:ext cx="7832035" cy="347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為了解決原先人工切換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的測試方法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介面做重新啟動，方可使待測物做漫遊動作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軟體環境架構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必須在中繼模式下執行程式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漫遊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示意圖請看下頁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523084" y="1449259"/>
            <a:ext cx="6260929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4" y="10223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9" y="261477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8" y="10177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2995604" y="1468630"/>
            <a:ext cx="589368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6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7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＞形箭號 21"/>
          <p:cNvSpPr/>
          <p:nvPr/>
        </p:nvSpPr>
        <p:spPr>
          <a:xfrm>
            <a:off x="3623090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3" name="＞形箭號 22"/>
          <p:cNvSpPr/>
          <p:nvPr/>
        </p:nvSpPr>
        <p:spPr>
          <a:xfrm>
            <a:off x="3857941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4" name="＞形箭號 23"/>
          <p:cNvSpPr/>
          <p:nvPr/>
        </p:nvSpPr>
        <p:spPr>
          <a:xfrm>
            <a:off x="4103798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＞形箭號 24"/>
          <p:cNvSpPr/>
          <p:nvPr/>
        </p:nvSpPr>
        <p:spPr>
          <a:xfrm>
            <a:off x="4334957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4569808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7" name="＞形箭號 26"/>
          <p:cNvSpPr/>
          <p:nvPr/>
        </p:nvSpPr>
        <p:spPr>
          <a:xfrm>
            <a:off x="4815665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4379" y="163904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Trigger Handover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1843" y="76392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A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809766" y="75337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B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74453" y="8154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730070" y="8376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39888" y="2148004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</a:rPr>
              <a:t>, B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↑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34" name="弧形接點 33"/>
          <p:cNvCxnSpPr>
            <a:stCxn id="15" idx="1"/>
            <a:endCxn id="28" idx="1"/>
          </p:cNvCxnSpPr>
          <p:nvPr/>
        </p:nvCxnSpPr>
        <p:spPr>
          <a:xfrm rot="10800000" flipV="1">
            <a:off x="1151843" y="657998"/>
            <a:ext cx="3061636" cy="290593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5" idx="3"/>
            <a:endCxn id="29" idx="3"/>
          </p:cNvCxnSpPr>
          <p:nvPr/>
        </p:nvCxnSpPr>
        <p:spPr>
          <a:xfrm>
            <a:off x="5006522" y="657999"/>
            <a:ext cx="3540946" cy="280042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217940" y="345673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Repeat Mode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523083" y="3709521"/>
            <a:ext cx="5640765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" y="32825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7" y="32779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174453" y="3728892"/>
            <a:ext cx="671483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4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2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＞形箭號 46"/>
          <p:cNvSpPr/>
          <p:nvPr/>
        </p:nvSpPr>
        <p:spPr>
          <a:xfrm rot="10800000">
            <a:off x="4070344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8" name="＞形箭號 47"/>
          <p:cNvSpPr/>
          <p:nvPr/>
        </p:nvSpPr>
        <p:spPr>
          <a:xfrm rot="10800000">
            <a:off x="4305195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9" name="＞形箭號 48"/>
          <p:cNvSpPr/>
          <p:nvPr/>
        </p:nvSpPr>
        <p:spPr>
          <a:xfrm rot="10800000">
            <a:off x="4551052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0" name="＞形箭號 49"/>
          <p:cNvSpPr/>
          <p:nvPr/>
        </p:nvSpPr>
        <p:spPr>
          <a:xfrm rot="10800000">
            <a:off x="4782211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1" name="＞形箭號 50"/>
          <p:cNvSpPr/>
          <p:nvPr/>
        </p:nvSpPr>
        <p:spPr>
          <a:xfrm rot="10800000">
            <a:off x="5017062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2" name="＞形箭號 51"/>
          <p:cNvSpPr/>
          <p:nvPr/>
        </p:nvSpPr>
        <p:spPr>
          <a:xfrm rot="10800000">
            <a:off x="5262919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951328" y="389931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Trigger Handover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51844" y="305241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A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70255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35133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39887" y="4408266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</a:rPr>
              <a:t>, A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↑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377" name="文字方塊 15376"/>
          <p:cNvSpPr txBox="1"/>
          <p:nvPr/>
        </p:nvSpPr>
        <p:spPr>
          <a:xfrm>
            <a:off x="158544" y="3456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-&gt; B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58545" y="26030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 -&gt; A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7809765" y="305241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B</a:t>
            </a:r>
            <a:endParaRPr lang="zh-TW" altLang="en-US" dirty="0"/>
          </a:p>
        </p:txBody>
      </p:sp>
      <p:pic>
        <p:nvPicPr>
          <p:cNvPr id="9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7" y="2523522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弧形接點 95"/>
          <p:cNvCxnSpPr/>
          <p:nvPr/>
        </p:nvCxnSpPr>
        <p:spPr>
          <a:xfrm rot="10800000" flipV="1">
            <a:off x="1151843" y="2920044"/>
            <a:ext cx="3061634" cy="317038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弧形接點 96"/>
          <p:cNvCxnSpPr/>
          <p:nvPr/>
        </p:nvCxnSpPr>
        <p:spPr>
          <a:xfrm>
            <a:off x="5006520" y="2920044"/>
            <a:ext cx="3540947" cy="317039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217939" y="2603034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Repeat 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5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8" grpId="0"/>
      <p:bldP spid="28" grpId="0"/>
      <p:bldP spid="29" grpId="0"/>
      <p:bldP spid="30" grpId="0"/>
      <p:bldP spid="31" grpId="0"/>
      <p:bldP spid="32" grpId="0"/>
      <p:bldP spid="40" grpId="0"/>
      <p:bldP spid="41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6" grpId="0"/>
      <p:bldP spid="57" grpId="0"/>
      <p:bldP spid="58" grpId="0"/>
      <p:bldP spid="15377" grpId="0"/>
      <p:bldP spid="93" grpId="0"/>
      <p:bldP spid="94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漫遊程式產生的紀錄檔如下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7" b="55495"/>
          <a:stretch/>
        </p:blipFill>
        <p:spPr bwMode="auto">
          <a:xfrm>
            <a:off x="719838" y="1842449"/>
            <a:ext cx="4050617" cy="260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1" b="52471"/>
          <a:stretch/>
        </p:blipFill>
        <p:spPr bwMode="auto">
          <a:xfrm>
            <a:off x="4826727" y="1842449"/>
            <a:ext cx="4050616" cy="262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719838" y="1794105"/>
            <a:ext cx="3950636" cy="27778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40795" y="1796044"/>
            <a:ext cx="3937445" cy="277595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21230" y="1432962"/>
            <a:ext cx="14478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 to B log file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128119" y="1432962"/>
            <a:ext cx="144783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to A log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015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改善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漫遊切換動作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Ping 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記錄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問題延伸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由於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程式使用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重啟，造成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不穩定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，目前只能執行最多十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可以嘗試透過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數位衰減器嘗試解決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自動重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啟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/>
      <p:bldP spid="161" grpId="0"/>
      <p:bldP spid="162" grpId="0"/>
      <p:bldP spid="163" grpId="0"/>
      <p:bldP spid="164" grpId="0"/>
      <p:bldP spid="170" grpId="0"/>
      <p:bldP spid="171" grpId="0"/>
      <p:bldP spid="172" grpId="0"/>
      <p:bldP spid="173" grpId="0"/>
      <p:bldP spid="174" grpId="0"/>
      <p:bldP spid="177" grpId="0"/>
      <p:bldP spid="20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19674</TotalTime>
  <Words>311</Words>
  <Application>Microsoft Office PowerPoint</Application>
  <PresentationFormat>如螢幕大小 (16:9)</PresentationFormat>
  <Paragraphs>86</Paragraphs>
  <Slides>10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自訂設計</vt:lpstr>
      <vt:lpstr>PowerPoint 簡報</vt:lpstr>
      <vt:lpstr>Agenda</vt:lpstr>
      <vt:lpstr>Benefits of Automation Testing</vt:lpstr>
      <vt:lpstr>Develop the Automation Testing Tools</vt:lpstr>
      <vt:lpstr>Roaming Automation</vt:lpstr>
      <vt:lpstr>PowerPoint 簡報</vt:lpstr>
      <vt:lpstr>Roaming Automation  - Log</vt:lpstr>
      <vt:lpstr>Roaming Automation</vt:lpstr>
      <vt:lpstr>Continuous Integration Structure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1476</cp:revision>
  <dcterms:created xsi:type="dcterms:W3CDTF">2004-01-16T02:40:24Z</dcterms:created>
  <dcterms:modified xsi:type="dcterms:W3CDTF">2020-03-20T03:34:10Z</dcterms:modified>
</cp:coreProperties>
</file>