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9"/>
  </p:notesMasterIdLst>
  <p:handoutMasterIdLst>
    <p:handoutMasterId r:id="rId20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53" r:id="rId11"/>
    <p:sldId id="560" r:id="rId12"/>
    <p:sldId id="555" r:id="rId13"/>
    <p:sldId id="556" r:id="rId14"/>
    <p:sldId id="557" r:id="rId15"/>
    <p:sldId id="559" r:id="rId16"/>
    <p:sldId id="551" r:id="rId17"/>
    <p:sldId id="523" r:id="rId1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 varScale="1">
        <p:scale>
          <a:sx n="96" d="100"/>
          <a:sy n="96" d="100"/>
        </p:scale>
        <p:origin x="-4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8.0.1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11706</TotalTime>
  <Words>413</Words>
  <Application>Microsoft Office PowerPoint</Application>
  <PresentationFormat>如螢幕大小 (16:9)</PresentationFormat>
  <Paragraphs>69</Paragraphs>
  <Slides>17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Introduction &amp; Demo </vt:lpstr>
      <vt:lpstr>Roaming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1019</cp:revision>
  <dcterms:created xsi:type="dcterms:W3CDTF">2004-01-16T02:40:24Z</dcterms:created>
  <dcterms:modified xsi:type="dcterms:W3CDTF">2019-11-28T13:58:42Z</dcterms:modified>
</cp:coreProperties>
</file>