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5" r:id="rId4"/>
    <p:sldId id="588" r:id="rId5"/>
    <p:sldId id="590" r:id="rId6"/>
    <p:sldId id="562" r:id="rId7"/>
    <p:sldId id="55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68" r:id="rId19"/>
    <p:sldId id="557" r:id="rId20"/>
    <p:sldId id="569" r:id="rId21"/>
    <p:sldId id="556" r:id="rId22"/>
    <p:sldId id="575" r:id="rId23"/>
    <p:sldId id="555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64" d="100"/>
          <a:sy n="164" d="100"/>
        </p:scale>
        <p:origin x="-114" y="-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000"/>
        </a:p>
      </dgm:t>
    </dgm:pt>
    <dgm:pt modelId="{75CC24D7-017C-4144-88F8-E2329307D57D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</a:t>
          </a:r>
          <a:endParaRPr lang="zh-TW" altLang="en-US" sz="2800" dirty="0"/>
        </a:p>
      </dgm:t>
    </dgm:pt>
    <dgm:pt modelId="{6F683B47-1EAB-4E1F-BA3C-C7182BD8D733}" type="par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91C20BB9-8DAE-4C3E-B398-BFBD7D10E088}" type="sibTrans" cxnId="{7F5419A5-D558-4B02-A426-BEA27876A08C}">
      <dgm:prSet/>
      <dgm:spPr/>
      <dgm:t>
        <a:bodyPr/>
        <a:lstStyle/>
        <a:p>
          <a:endParaRPr lang="zh-TW" altLang="en-US" sz="20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0" presStyleCnt="2"/>
      <dgm:spPr/>
    </dgm:pt>
    <dgm:pt modelId="{DCE99758-71AA-48A5-8C32-EB08D138F67B}" type="pres">
      <dgm:prSet presAssocID="{662A3854-140D-4706-BD2F-890E29E1B9D3}" presName="txShp" presStyleLbl="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ED42BD82-8DE1-4CB4-8DC4-052B6A060778}" type="pres">
      <dgm:prSet presAssocID="{75CC24D7-017C-4144-88F8-E2329307D57D}" presName="composite" presStyleCnt="0"/>
      <dgm:spPr/>
    </dgm:pt>
    <dgm:pt modelId="{878CC670-B630-4810-94E3-1DA4AF5FB8FB}" type="pres">
      <dgm:prSet presAssocID="{75CC24D7-017C-4144-88F8-E2329307D57D}" presName="imgShp" presStyleLbl="fgImgPlace1" presStyleIdx="1" presStyleCnt="2"/>
      <dgm:spPr/>
    </dgm:pt>
    <dgm:pt modelId="{9561D843-C9AC-4CE2-A9D8-949AA91ABE0B}" type="pres">
      <dgm:prSet presAssocID="{75CC24D7-017C-4144-88F8-E2329307D57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5419A5-D558-4B02-A426-BEA27876A08C}" srcId="{A480834D-F37D-444D-A166-184F8713B3C1}" destId="{75CC24D7-017C-4144-88F8-E2329307D57D}" srcOrd="1" destOrd="0" parTransId="{6F683B47-1EAB-4E1F-BA3C-C7182BD8D733}" sibTransId="{91C20BB9-8DAE-4C3E-B398-BFBD7D10E088}"/>
    <dgm:cxn modelId="{B13D7A33-7F5C-4F41-871B-2AC26090FABD}" type="presOf" srcId="{75CC24D7-017C-4144-88F8-E2329307D57D}" destId="{9561D843-C9AC-4CE2-A9D8-949AA91ABE0B}" srcOrd="0" destOrd="0" presId="urn:microsoft.com/office/officeart/2005/8/layout/vList3"/>
    <dgm:cxn modelId="{BBF37EC8-0497-46A6-ADDB-5667509618F3}" type="presOf" srcId="{662A3854-140D-4706-BD2F-890E29E1B9D3}" destId="{DCE99758-71AA-48A5-8C32-EB08D138F67B}" srcOrd="0" destOrd="0" presId="urn:microsoft.com/office/officeart/2005/8/layout/vList3"/>
    <dgm:cxn modelId="{36F80B4D-5129-4F30-9773-CE69F8703974}" srcId="{A480834D-F37D-444D-A166-184F8713B3C1}" destId="{662A3854-140D-4706-BD2F-890E29E1B9D3}" srcOrd="0" destOrd="0" parTransId="{73DCE387-95F3-4E11-A3FA-BC4706AFF8D6}" sibTransId="{30E2959E-1A20-4755-B037-51E7D680CB5E}"/>
    <dgm:cxn modelId="{DDCD528C-C781-45B2-B3C1-73C43CD55620}" type="presOf" srcId="{A480834D-F37D-444D-A166-184F8713B3C1}" destId="{1ED9DC1A-6F8F-434B-BF94-2E9642259686}" srcOrd="0" destOrd="0" presId="urn:microsoft.com/office/officeart/2005/8/layout/vList3"/>
    <dgm:cxn modelId="{2C4CAE64-1822-464E-8209-ECE16504654E}" type="presParOf" srcId="{1ED9DC1A-6F8F-434B-BF94-2E9642259686}" destId="{D9B0A2FC-0CC3-4043-965F-6B546079F87B}" srcOrd="0" destOrd="0" presId="urn:microsoft.com/office/officeart/2005/8/layout/vList3"/>
    <dgm:cxn modelId="{BC9AF3A6-AC94-406C-9CE6-65209F12AEC1}" type="presParOf" srcId="{D9B0A2FC-0CC3-4043-965F-6B546079F87B}" destId="{C302873E-AB9F-4127-9C4F-554C10632612}" srcOrd="0" destOrd="0" presId="urn:microsoft.com/office/officeart/2005/8/layout/vList3"/>
    <dgm:cxn modelId="{22EE7993-A1F6-449C-9B34-8AE811CE1827}" type="presParOf" srcId="{D9B0A2FC-0CC3-4043-965F-6B546079F87B}" destId="{DCE99758-71AA-48A5-8C32-EB08D138F67B}" srcOrd="1" destOrd="0" presId="urn:microsoft.com/office/officeart/2005/8/layout/vList3"/>
    <dgm:cxn modelId="{E37B33F8-5409-4E87-A292-3E6D29D5405D}" type="presParOf" srcId="{1ED9DC1A-6F8F-434B-BF94-2E9642259686}" destId="{C2DCCFB2-717A-45DD-B7E1-06255A21C7EB}" srcOrd="1" destOrd="0" presId="urn:microsoft.com/office/officeart/2005/8/layout/vList3"/>
    <dgm:cxn modelId="{66E19279-BCBC-40AF-ADE9-0C082122922C}" type="presParOf" srcId="{1ED9DC1A-6F8F-434B-BF94-2E9642259686}" destId="{ED42BD82-8DE1-4CB4-8DC4-052B6A060778}" srcOrd="2" destOrd="0" presId="urn:microsoft.com/office/officeart/2005/8/layout/vList3"/>
    <dgm:cxn modelId="{F7E005DD-A464-46AE-B44A-82AC63BA65F2}" type="presParOf" srcId="{ED42BD82-8DE1-4CB4-8DC4-052B6A060778}" destId="{878CC670-B630-4810-94E3-1DA4AF5FB8FB}" srcOrd="0" destOrd="0" presId="urn:microsoft.com/office/officeart/2005/8/layout/vList3"/>
    <dgm:cxn modelId="{C122B919-782B-48F5-B535-B7770ECA14BC}" type="presParOf" srcId="{ED42BD82-8DE1-4CB4-8DC4-052B6A060778}" destId="{9561D843-C9AC-4CE2-A9D8-949AA91ABE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</dgm:pt>
    <dgm:pt modelId="{3F27D283-2ED5-4A5D-8928-8EDC4F716EB9}" type="pres">
      <dgm:prSet presAssocID="{193FA971-222B-441F-AA6A-A3E532F65791}" presName="linNode" presStyleCnt="0"/>
      <dgm:spPr/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1091469"/>
                <a:satOff val="3867"/>
                <a:lumOff val="147"/>
                <a:alphaOff val="0"/>
                <a:shade val="51000"/>
                <a:satMod val="130000"/>
              </a:schemeClr>
            </a:gs>
            <a:gs pos="80000">
              <a:schemeClr val="accent2">
                <a:hueOff val="1091469"/>
                <a:satOff val="3867"/>
                <a:lumOff val="147"/>
                <a:alphaOff val="0"/>
                <a:shade val="93000"/>
                <a:satMod val="130000"/>
              </a:schemeClr>
            </a:gs>
            <a:gs pos="100000">
              <a:schemeClr val="accent2">
                <a:hueOff val="1091469"/>
                <a:satOff val="3867"/>
                <a:lumOff val="1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2">
            <a:tint val="50000"/>
            <a:hueOff val="1107002"/>
            <a:satOff val="3549"/>
            <a:lumOff val="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2182939"/>
                <a:satOff val="7734"/>
                <a:lumOff val="294"/>
                <a:alphaOff val="0"/>
                <a:shade val="51000"/>
                <a:satMod val="130000"/>
              </a:schemeClr>
            </a:gs>
            <a:gs pos="80000">
              <a:schemeClr val="accent2">
                <a:hueOff val="2182939"/>
                <a:satOff val="7734"/>
                <a:lumOff val="294"/>
                <a:alphaOff val="0"/>
                <a:shade val="93000"/>
                <a:satMod val="130000"/>
              </a:schemeClr>
            </a:gs>
            <a:gs pos="100000">
              <a:schemeClr val="accent2">
                <a:hueOff val="2182939"/>
                <a:satOff val="7734"/>
                <a:lumOff val="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2">
            <a:tint val="50000"/>
            <a:hueOff val="2214005"/>
            <a:satOff val="7098"/>
            <a:lumOff val="1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3274408"/>
                <a:satOff val="11602"/>
                <a:lumOff val="441"/>
                <a:alphaOff val="0"/>
                <a:shade val="51000"/>
                <a:satMod val="130000"/>
              </a:schemeClr>
            </a:gs>
            <a:gs pos="80000">
              <a:schemeClr val="accent2">
                <a:hueOff val="3274408"/>
                <a:satOff val="1160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2">
                <a:hueOff val="3274408"/>
                <a:satOff val="1160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2">
            <a:tint val="50000"/>
            <a:hueOff val="3321007"/>
            <a:satOff val="10647"/>
            <a:lumOff val="27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9758-71AA-48A5-8C32-EB08D138F67B}">
      <dsp:nvSpPr>
        <dsp:cNvPr id="0" name=""/>
        <dsp:cNvSpPr/>
      </dsp:nvSpPr>
      <dsp:spPr>
        <a:xfrm rot="10800000">
          <a:off x="768329" y="446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endParaRPr lang="zh-TW" altLang="en-US" sz="2800" kern="1200" dirty="0"/>
        </a:p>
      </dsp:txBody>
      <dsp:txXfrm rot="10800000">
        <a:off x="921995" y="446"/>
        <a:ext cx="2286639" cy="614663"/>
      </dsp:txXfrm>
    </dsp:sp>
    <dsp:sp modelId="{C302873E-AB9F-4127-9C4F-554C10632612}">
      <dsp:nvSpPr>
        <dsp:cNvPr id="0" name=""/>
        <dsp:cNvSpPr/>
      </dsp:nvSpPr>
      <dsp:spPr>
        <a:xfrm>
          <a:off x="460997" y="446"/>
          <a:ext cx="614663" cy="61466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D843-C9AC-4CE2-A9D8-949AA91ABE0B}">
      <dsp:nvSpPr>
        <dsp:cNvPr id="0" name=""/>
        <dsp:cNvSpPr/>
      </dsp:nvSpPr>
      <dsp:spPr>
        <a:xfrm rot="10800000">
          <a:off x="768329" y="790855"/>
          <a:ext cx="2440305" cy="614663"/>
        </a:xfrm>
        <a:prstGeom prst="homePlate">
          <a:avLst/>
        </a:prstGeom>
        <a:gradFill rotWithShape="0">
          <a:gsLst>
            <a:gs pos="0">
              <a:schemeClr val="accent2">
                <a:hueOff val="4365878"/>
                <a:satOff val="15469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4365878"/>
                <a:satOff val="15469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4365878"/>
                <a:satOff val="15469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04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</a:t>
          </a:r>
          <a:endParaRPr lang="zh-TW" altLang="en-US" sz="2800" kern="1200" dirty="0"/>
        </a:p>
      </dsp:txBody>
      <dsp:txXfrm rot="10800000">
        <a:off x="921995" y="790855"/>
        <a:ext cx="2286639" cy="614663"/>
      </dsp:txXfrm>
    </dsp:sp>
    <dsp:sp modelId="{878CC670-B630-4810-94E3-1DA4AF5FB8FB}">
      <dsp:nvSpPr>
        <dsp:cNvPr id="0" name=""/>
        <dsp:cNvSpPr/>
      </dsp:nvSpPr>
      <dsp:spPr>
        <a:xfrm>
          <a:off x="460997" y="790855"/>
          <a:ext cx="614663" cy="614663"/>
        </a:xfrm>
        <a:prstGeom prst="ellipse">
          <a:avLst/>
        </a:prstGeom>
        <a:solidFill>
          <a:schemeClr val="accent2">
            <a:tint val="50000"/>
            <a:hueOff val="4428009"/>
            <a:satOff val="14196"/>
            <a:lumOff val="3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 Automation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903384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5407599" y="1504547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5407599" y="4293224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(Wi-Fi ON)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(Wi-Fi OFF)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89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(Wi-Fi OFF)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29576" y="1394790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4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4466251" y="1672969"/>
            <a:ext cx="4353663" cy="222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0" y="3541362"/>
            <a:ext cx="4011705" cy="3302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79787" y="2752588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7886" y="3423588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3"/>
          <a:stretch/>
        </p:blipFill>
        <p:spPr bwMode="auto">
          <a:xfrm>
            <a:off x="5534331" y="2541413"/>
            <a:ext cx="3346322" cy="19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34331" y="2914460"/>
            <a:ext cx="3346322" cy="1619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27642603"/>
              </p:ext>
            </p:extLst>
          </p:nvPr>
        </p:nvGraphicFramePr>
        <p:xfrm>
          <a:off x="-13204" y="961009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524345181"/>
              </p:ext>
            </p:extLst>
          </p:nvPr>
        </p:nvGraphicFramePr>
        <p:xfrm>
          <a:off x="5440457" y="2107708"/>
          <a:ext cx="3669632" cy="140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＞形箭號 11"/>
          <p:cNvSpPr/>
          <p:nvPr/>
        </p:nvSpPr>
        <p:spPr>
          <a:xfrm>
            <a:off x="4481217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4786023" y="2658292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090826" y="2664628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1850" y="2999622"/>
            <a:ext cx="23331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Graphic spid="13" grpId="0">
        <p:bldAsOne/>
      </p:bldGraphic>
      <p:bldP spid="12" grpId="0" animBg="1"/>
      <p:bldP spid="16" grpId="0" animBg="1"/>
      <p:bldP spid="1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380518201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UI Control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Repeater Mode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41" y="1579319"/>
            <a:ext cx="4595451" cy="3010190"/>
          </a:xfrm>
          <a:prstGeom prst="rect">
            <a:avLst/>
          </a:prstGeom>
          <a:noFill/>
        </p:spPr>
      </p:pic>
      <p:pic>
        <p:nvPicPr>
          <p:cNvPr id="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42" y="979611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71" y="2175363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38" y="2163640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3445492" cy="22524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5"/>
            <a:ext cx="3430570" cy="2250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10 Times -&gt; Digital Attenuator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19448</TotalTime>
  <Words>584</Words>
  <Application>Microsoft Office PowerPoint</Application>
  <PresentationFormat>如螢幕大小 (16:9)</PresentationFormat>
  <Paragraphs>168</Paragraphs>
  <Slides>27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Roaming Automation  - Log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PXE automatic installation</vt:lpstr>
      <vt:lpstr>PXE automatic installation</vt:lpstr>
      <vt:lpstr>Luminance automation</vt:lpstr>
      <vt:lpstr>Luminance automation</vt:lpstr>
      <vt:lpstr>Luminance automation</vt:lpstr>
      <vt:lpstr>Resolution Automation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1414</cp:revision>
  <dcterms:created xsi:type="dcterms:W3CDTF">2004-01-16T02:40:24Z</dcterms:created>
  <dcterms:modified xsi:type="dcterms:W3CDTF">2020-03-11T09:04:03Z</dcterms:modified>
</cp:coreProperties>
</file>