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9322" autoAdjust="0"/>
  </p:normalViewPr>
  <p:slideViewPr>
    <p:cSldViewPr>
      <p:cViewPr varScale="1">
        <p:scale>
          <a:sx n="85" d="100"/>
          <a:sy n="85" d="100"/>
        </p:scale>
        <p:origin x="-7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58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72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96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57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97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34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06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45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22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26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3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51C20-3860-4AF1-A05F-B2E0D55BFDA9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74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圓角矩形 45"/>
          <p:cNvSpPr/>
          <p:nvPr/>
        </p:nvSpPr>
        <p:spPr>
          <a:xfrm>
            <a:off x="251521" y="724124"/>
            <a:ext cx="8568951" cy="2694492"/>
          </a:xfrm>
          <a:prstGeom prst="round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3491880" y="1093456"/>
            <a:ext cx="2088232" cy="792088"/>
            <a:chOff x="3275856" y="1275457"/>
            <a:chExt cx="2088232" cy="792088"/>
          </a:xfrm>
        </p:grpSpPr>
        <p:sp>
          <p:nvSpPr>
            <p:cNvPr id="4" name="矩形 3"/>
            <p:cNvSpPr/>
            <p:nvPr/>
          </p:nvSpPr>
          <p:spPr>
            <a:xfrm>
              <a:off x="3275856" y="1275457"/>
              <a:ext cx="208823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3309615" y="1350293"/>
              <a:ext cx="2030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AC – 68 U</a:t>
              </a:r>
              <a:endParaRPr lang="zh-TW" altLang="en-US" dirty="0"/>
            </a:p>
          </p:txBody>
        </p:sp>
      </p:grpSp>
      <p:sp>
        <p:nvSpPr>
          <p:cNvPr id="32" name="文字方塊 31"/>
          <p:cNvSpPr txBox="1"/>
          <p:nvPr/>
        </p:nvSpPr>
        <p:spPr>
          <a:xfrm>
            <a:off x="3667228" y="1489500"/>
            <a:ext cx="170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IP: 192.168.</a:t>
            </a:r>
            <a:r>
              <a:rPr lang="en-US" altLang="zh-TW" dirty="0" smtClean="0">
                <a:solidFill>
                  <a:srgbClr val="FF0000"/>
                </a:solidFill>
              </a:rPr>
              <a:t>50.1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2548729" y="252006"/>
            <a:ext cx="406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00B050"/>
                </a:solidFill>
              </a:rPr>
              <a:t>[Router and Repeater Environment]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90" name="圓角矩形 89"/>
          <p:cNvSpPr/>
          <p:nvPr/>
        </p:nvSpPr>
        <p:spPr>
          <a:xfrm>
            <a:off x="251521" y="3827266"/>
            <a:ext cx="8568952" cy="2609331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文字方塊 90"/>
          <p:cNvSpPr txBox="1"/>
          <p:nvPr/>
        </p:nvSpPr>
        <p:spPr>
          <a:xfrm>
            <a:off x="3338425" y="3452296"/>
            <a:ext cx="2376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0070C0"/>
                </a:solidFill>
              </a:rPr>
              <a:t>[DUT]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  <p:grpSp>
        <p:nvGrpSpPr>
          <p:cNvPr id="92" name="群組 91"/>
          <p:cNvGrpSpPr/>
          <p:nvPr/>
        </p:nvGrpSpPr>
        <p:grpSpPr>
          <a:xfrm>
            <a:off x="3455135" y="4753829"/>
            <a:ext cx="2233365" cy="792088"/>
            <a:chOff x="885968" y="1275457"/>
            <a:chExt cx="2333569" cy="792088"/>
          </a:xfrm>
        </p:grpSpPr>
        <p:sp>
          <p:nvSpPr>
            <p:cNvPr id="93" name="文字方塊 92"/>
            <p:cNvSpPr txBox="1"/>
            <p:nvPr/>
          </p:nvSpPr>
          <p:spPr>
            <a:xfrm>
              <a:off x="885968" y="1486835"/>
              <a:ext cx="2333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IP: 192.168.50.xxx</a:t>
              </a:r>
              <a:endParaRPr lang="zh-TW" altLang="en-US" dirty="0"/>
            </a:p>
          </p:txBody>
        </p:sp>
        <p:sp>
          <p:nvSpPr>
            <p:cNvPr id="94" name="矩形 93"/>
            <p:cNvSpPr/>
            <p:nvPr/>
          </p:nvSpPr>
          <p:spPr>
            <a:xfrm>
              <a:off x="971600" y="1275457"/>
              <a:ext cx="208823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0" name="弧形 99"/>
          <p:cNvSpPr/>
          <p:nvPr/>
        </p:nvSpPr>
        <p:spPr>
          <a:xfrm rot="21036968">
            <a:off x="3943704" y="2724699"/>
            <a:ext cx="1217138" cy="1709695"/>
          </a:xfrm>
          <a:prstGeom prst="arc">
            <a:avLst>
              <a:gd name="adj1" fmla="val 18496958"/>
              <a:gd name="adj2" fmla="val 5031523"/>
            </a:avLst>
          </a:prstGeom>
          <a:ln w="38100">
            <a:solidFill>
              <a:srgbClr val="FF0000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弧形 107"/>
          <p:cNvSpPr/>
          <p:nvPr/>
        </p:nvSpPr>
        <p:spPr>
          <a:xfrm rot="4147461">
            <a:off x="4200291" y="5656431"/>
            <a:ext cx="705414" cy="689134"/>
          </a:xfrm>
          <a:prstGeom prst="arc">
            <a:avLst>
              <a:gd name="adj1" fmla="val 18515728"/>
              <a:gd name="adj2" fmla="val 18431370"/>
            </a:avLst>
          </a:prstGeom>
          <a:ln w="38100">
            <a:solidFill>
              <a:srgbClr val="FF0000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文字方塊 108"/>
          <p:cNvSpPr txBox="1"/>
          <p:nvPr/>
        </p:nvSpPr>
        <p:spPr>
          <a:xfrm>
            <a:off x="4582955" y="6040877"/>
            <a:ext cx="35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Run automated testing on 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1457708" y="2292338"/>
            <a:ext cx="615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6"/>
                </a:solidFill>
              </a:rPr>
              <a:t>B Attach to A </a:t>
            </a:r>
            <a:r>
              <a:rPr lang="en-US" altLang="zh-TW" dirty="0" smtClean="0">
                <a:solidFill>
                  <a:schemeClr val="accent6"/>
                </a:solidFill>
              </a:rPr>
              <a:t>and</a:t>
            </a:r>
            <a:r>
              <a:rPr lang="zh-TW" altLang="en-US" dirty="0" smtClean="0">
                <a:solidFill>
                  <a:schemeClr val="accent6"/>
                </a:solidFill>
              </a:rPr>
              <a:t> </a:t>
            </a:r>
            <a:r>
              <a:rPr lang="en-US" altLang="zh-TW" dirty="0" smtClean="0">
                <a:solidFill>
                  <a:schemeClr val="accent6"/>
                </a:solidFill>
              </a:rPr>
              <a:t>control UI</a:t>
            </a:r>
            <a:r>
              <a:rPr lang="zh-TW" altLang="en-US" dirty="0" smtClean="0">
                <a:solidFill>
                  <a:schemeClr val="accent6"/>
                </a:solidFill>
              </a:rPr>
              <a:t> </a:t>
            </a:r>
            <a:r>
              <a:rPr lang="en-US" altLang="zh-TW" dirty="0" smtClean="0">
                <a:solidFill>
                  <a:schemeClr val="accent6"/>
                </a:solidFill>
              </a:rPr>
              <a:t>to auto switch from</a:t>
            </a:r>
            <a:r>
              <a:rPr lang="zh-TW" altLang="en-US" dirty="0" smtClean="0">
                <a:solidFill>
                  <a:schemeClr val="accent6"/>
                </a:solidFill>
              </a:rPr>
              <a:t> </a:t>
            </a:r>
            <a:r>
              <a:rPr lang="en-US" altLang="zh-TW" dirty="0" smtClean="0">
                <a:solidFill>
                  <a:schemeClr val="accent6"/>
                </a:solidFill>
              </a:rPr>
              <a:t>2.4 G &lt;-&gt; 5G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890131" y="724124"/>
            <a:ext cx="12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 Router</a:t>
            </a:r>
            <a:endParaRPr lang="zh-TW" altLang="en-US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851920" y="4394038"/>
            <a:ext cx="12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 DUT</a:t>
            </a:r>
            <a:endParaRPr lang="zh-TW" altLang="en-US" dirty="0"/>
          </a:p>
        </p:txBody>
      </p:sp>
      <p:sp>
        <p:nvSpPr>
          <p:cNvPr id="154" name="弧形 153"/>
          <p:cNvSpPr/>
          <p:nvPr/>
        </p:nvSpPr>
        <p:spPr>
          <a:xfrm rot="9986982">
            <a:off x="3889214" y="2896656"/>
            <a:ext cx="1217138" cy="1709695"/>
          </a:xfrm>
          <a:prstGeom prst="arc">
            <a:avLst>
              <a:gd name="adj1" fmla="val 18627502"/>
              <a:gd name="adj2" fmla="val 4984953"/>
            </a:avLst>
          </a:prstGeom>
          <a:ln w="38100">
            <a:solidFill>
              <a:srgbClr val="FF0000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文字方塊 155"/>
          <p:cNvSpPr txBox="1"/>
          <p:nvPr/>
        </p:nvSpPr>
        <p:spPr>
          <a:xfrm>
            <a:off x="4162645" y="4067780"/>
            <a:ext cx="71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DHCP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1259632" y="5013176"/>
            <a:ext cx="244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7030A0"/>
                </a:solidFill>
              </a:rPr>
              <a:t>Ping security gateway</a:t>
            </a:r>
          </a:p>
          <a:p>
            <a:pPr algn="ctr"/>
            <a:r>
              <a:rPr lang="en-US" altLang="zh-TW" dirty="0" smtClean="0">
                <a:solidFill>
                  <a:srgbClr val="7030A0"/>
                </a:solidFill>
              </a:rPr>
              <a:t>(192.168.50.1)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cxnSp>
        <p:nvCxnSpPr>
          <p:cNvPr id="233" name="肘形接點 232"/>
          <p:cNvCxnSpPr/>
          <p:nvPr/>
        </p:nvCxnSpPr>
        <p:spPr>
          <a:xfrm rot="10800000" flipH="1">
            <a:off x="3491881" y="1340768"/>
            <a:ext cx="22618" cy="3660373"/>
          </a:xfrm>
          <a:prstGeom prst="bentConnector3">
            <a:avLst>
              <a:gd name="adj1" fmla="val -8316757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01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50</Words>
  <Application>Microsoft Office PowerPoint</Application>
  <PresentationFormat>如螢幕大小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Raymond.Huang</dc:creator>
  <cp:lastModifiedBy>ZL.Chen</cp:lastModifiedBy>
  <cp:revision>44</cp:revision>
  <dcterms:created xsi:type="dcterms:W3CDTF">2015-12-04T03:33:02Z</dcterms:created>
  <dcterms:modified xsi:type="dcterms:W3CDTF">2020-02-05T07:52:31Z</dcterms:modified>
</cp:coreProperties>
</file>