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8671" autoAdjust="0"/>
  </p:normalViewPr>
  <p:slideViewPr>
    <p:cSldViewPr snapToGrid="0">
      <p:cViewPr varScale="1">
        <p:scale>
          <a:sx n="140" d="100"/>
          <a:sy n="140" d="100"/>
        </p:scale>
        <p:origin x="-80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  <a:p>
            <a:r>
              <a:rPr lang="zh-TW" altLang="en-US" dirty="0" smtClean="0"/>
              <a:t>大致區分為以下五種：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smtClean="0"/>
              <a:t>RJ-45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Android 6.0 </a:t>
            </a:r>
            <a:r>
              <a:rPr lang="zh-TW" altLang="en-US" dirty="0" smtClean="0"/>
              <a:t>系統中的 </a:t>
            </a:r>
            <a:r>
              <a:rPr lang="en-US" altLang="zh-TW" dirty="0" smtClean="0"/>
              <a:t>WLAN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WWAN </a:t>
            </a:r>
            <a:r>
              <a:rPr lang="zh-TW" altLang="en-US" dirty="0" smtClean="0"/>
              <a:t>壓力測試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smtClean="0"/>
              <a:t>RJ-45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Android 8.0 </a:t>
            </a:r>
            <a:r>
              <a:rPr lang="zh-TW" altLang="en-US" dirty="0" smtClean="0"/>
              <a:t>系統中的 </a:t>
            </a:r>
            <a:r>
              <a:rPr lang="en-US" altLang="zh-TW" dirty="0" smtClean="0"/>
              <a:t>WLAN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WWAN </a:t>
            </a:r>
            <a:r>
              <a:rPr lang="zh-TW" altLang="en-US" dirty="0" smtClean="0"/>
              <a:t>壓力測試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smtClean="0"/>
              <a:t>OTG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Android 6.0 </a:t>
            </a:r>
            <a:r>
              <a:rPr lang="zh-TW" altLang="en-US" dirty="0" smtClean="0"/>
              <a:t>系統中的 </a:t>
            </a:r>
            <a:r>
              <a:rPr lang="en-US" altLang="zh-TW" dirty="0" smtClean="0"/>
              <a:t>WLAN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WWAN </a:t>
            </a:r>
            <a:r>
              <a:rPr lang="zh-TW" altLang="en-US" dirty="0" smtClean="0"/>
              <a:t>壓力測試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smtClean="0"/>
              <a:t>OTG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Android 8.0 </a:t>
            </a:r>
            <a:r>
              <a:rPr lang="zh-TW" altLang="en-US" dirty="0" smtClean="0"/>
              <a:t>系統中的 </a:t>
            </a:r>
            <a:r>
              <a:rPr lang="en-US" altLang="zh-TW" dirty="0" smtClean="0"/>
              <a:t>WLAN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WWAN </a:t>
            </a:r>
            <a:r>
              <a:rPr lang="zh-TW" altLang="en-US" dirty="0" smtClean="0"/>
              <a:t>壓力測試</a:t>
            </a:r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系統中的 </a:t>
            </a:r>
            <a:r>
              <a:rPr lang="en-US" altLang="zh-TW" dirty="0" smtClean="0"/>
              <a:t>WLAN </a:t>
            </a:r>
            <a:r>
              <a:rPr lang="zh-TW" altLang="en-US" dirty="0" smtClean="0"/>
              <a:t>壓力測試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自動化安裝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解決方案</a:t>
            </a:r>
            <a:endParaRPr lang="en-US" altLang="zh-TW" dirty="0" smtClean="0"/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Wi-Fi Mode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N Only, Legacy </a:t>
            </a:r>
            <a:r>
              <a:rPr lang="zh-TW" altLang="en-US" dirty="0" smtClean="0"/>
              <a:t>相互切換</a:t>
            </a:r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Wi-Fi Mode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N/AC mixed, Legacy </a:t>
            </a:r>
            <a:r>
              <a:rPr lang="zh-TW" altLang="en-US" dirty="0" smtClean="0"/>
              <a:t>相互切換</a:t>
            </a:r>
          </a:p>
          <a:p>
            <a:r>
              <a:rPr lang="zh-TW" altLang="en-US" dirty="0" smtClean="0"/>
              <a:t>長時間做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Automation(</a:t>
            </a: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Automation(Android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390601" y="2659185"/>
            <a:ext cx="321423" cy="248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81416" y="4447146"/>
            <a:ext cx="321423" cy="31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92" y="2343901"/>
            <a:ext cx="3637130" cy="241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pre-conditions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the product specification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666931" y="1881904"/>
            <a:ext cx="1685500" cy="24560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762821" y="1919180"/>
            <a:ext cx="1589610" cy="203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 descr="D:\code\automation\suite\windows\luminance_pattern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693515"/>
            <a:ext cx="5036079" cy="28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 rot="10800000" flipH="1">
            <a:off x="6233358" y="196291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 (UEFI 32 bits, UEFI 32 bits, Legacy 32bits)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87103" y="2511187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the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times by roaming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16365</TotalTime>
  <Words>758</Words>
  <Application>Microsoft Office PowerPoint</Application>
  <PresentationFormat>如螢幕大小 (16:9)</PresentationFormat>
  <Paragraphs>163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Automation(Androd, RJ45)</vt:lpstr>
      <vt:lpstr>Airplane ON/OFF Mode Automation(Androd,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1262</cp:revision>
  <dcterms:created xsi:type="dcterms:W3CDTF">2004-01-16T02:40:24Z</dcterms:created>
  <dcterms:modified xsi:type="dcterms:W3CDTF">2020-02-19T09:24:00Z</dcterms:modified>
</cp:coreProperties>
</file>