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2"/>
  </p:notesMasterIdLst>
  <p:handoutMasterIdLst>
    <p:handoutMasterId r:id="rId33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61" r:id="rId11"/>
    <p:sldId id="562" r:id="rId12"/>
    <p:sldId id="574" r:id="rId13"/>
    <p:sldId id="553" r:id="rId14"/>
    <p:sldId id="573" r:id="rId15"/>
    <p:sldId id="564" r:id="rId16"/>
    <p:sldId id="572" r:id="rId17"/>
    <p:sldId id="560" r:id="rId18"/>
    <p:sldId id="571" r:id="rId19"/>
    <p:sldId id="555" r:id="rId20"/>
    <p:sldId id="570" r:id="rId21"/>
    <p:sldId id="556" r:id="rId22"/>
    <p:sldId id="569" r:id="rId23"/>
    <p:sldId id="557" r:id="rId24"/>
    <p:sldId id="568" r:id="rId25"/>
    <p:sldId id="565" r:id="rId26"/>
    <p:sldId id="567" r:id="rId27"/>
    <p:sldId id="559" r:id="rId28"/>
    <p:sldId id="566" r:id="rId29"/>
    <p:sldId id="551" r:id="rId30"/>
    <p:sldId id="523" r:id="rId3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5420" autoAdjust="0"/>
  </p:normalViewPr>
  <p:slideViewPr>
    <p:cSldViewPr snapToGrid="0">
      <p:cViewPr varScale="1">
        <p:scale>
          <a:sx n="156" d="100"/>
          <a:sy n="156" d="100"/>
        </p:scale>
        <p:origin x="-32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646781" y="147466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3" y="1295714"/>
            <a:ext cx="5752465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向右箭號 11"/>
          <p:cNvSpPr/>
          <p:nvPr/>
        </p:nvSpPr>
        <p:spPr>
          <a:xfrm rot="10800000">
            <a:off x="4387139" y="1608134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6268864" y="321365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4" y="1474665"/>
            <a:ext cx="2330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64" y="1474665"/>
            <a:ext cx="2790825" cy="323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向右箭號 6"/>
          <p:cNvSpPr/>
          <p:nvPr/>
        </p:nvSpPr>
        <p:spPr>
          <a:xfrm rot="10800000">
            <a:off x="3645241" y="1467337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(RJ-45), Android 8.1.0 (OTG)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automation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automation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未完成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未完成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未完成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未完成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8.1.0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12491</TotalTime>
  <Words>550</Words>
  <Application>Microsoft Office PowerPoint</Application>
  <PresentationFormat>如螢幕大小 (16:9)</PresentationFormat>
  <Paragraphs>119</Paragraphs>
  <Slides>30</Slides>
  <Notes>28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自訂設計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for Introduction &amp; Demo </vt:lpstr>
      <vt:lpstr>Roaming automation </vt:lpstr>
      <vt:lpstr>Roaming automation </vt:lpstr>
      <vt:lpstr>Roaming automation </vt:lpstr>
      <vt:lpstr>Roaming automation </vt:lpstr>
      <vt:lpstr>Airplane on/off mode automation </vt:lpstr>
      <vt:lpstr>Airplane on/off mode automation </vt:lpstr>
      <vt:lpstr>Airplane on/off mode automation </vt:lpstr>
      <vt:lpstr>Airplane on/off mode automation </vt:lpstr>
      <vt:lpstr>Wi-Fi frequency switch automation (2.4G, 5G) </vt:lpstr>
      <vt:lpstr>Wi-Fi frequency switch automation (2.4G, 5G) </vt:lpstr>
      <vt:lpstr>Resolution automation (未完成) </vt:lpstr>
      <vt:lpstr>Resolution automation (未完成) </vt:lpstr>
      <vt:lpstr>Luminance automation (未完成) </vt:lpstr>
      <vt:lpstr>Luminance automation (未完成) </vt:lpstr>
      <vt:lpstr>PXE automatic installation (未完成) </vt:lpstr>
      <vt:lpstr>PXE automatic installation (未完成) </vt:lpstr>
      <vt:lpstr>BurnInTest Automation </vt:lpstr>
      <vt:lpstr>BurnInTest Automation </vt:lpstr>
      <vt:lpstr>Continuous Integration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1043</cp:revision>
  <dcterms:created xsi:type="dcterms:W3CDTF">2004-01-16T02:40:24Z</dcterms:created>
  <dcterms:modified xsi:type="dcterms:W3CDTF">2020-01-07T04:24:20Z</dcterms:modified>
</cp:coreProperties>
</file>