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9322" autoAdjust="0"/>
  </p:normalViewPr>
  <p:slideViewPr>
    <p:cSldViewPr>
      <p:cViewPr varScale="1">
        <p:scale>
          <a:sx n="108" d="100"/>
          <a:sy n="108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5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2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6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5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97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34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0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2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26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3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1C20-3860-4AF1-A05F-B2E0D55BFDA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9A96-627E-4D86-96A2-0667B48AA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74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圓角矩形 45"/>
          <p:cNvSpPr/>
          <p:nvPr/>
        </p:nvSpPr>
        <p:spPr>
          <a:xfrm>
            <a:off x="251521" y="724124"/>
            <a:ext cx="8568951" cy="2694492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1220639" y="2238887"/>
            <a:ext cx="2088232" cy="792088"/>
            <a:chOff x="3275856" y="2834084"/>
            <a:chExt cx="2088232" cy="792088"/>
          </a:xfrm>
        </p:grpSpPr>
        <p:sp>
          <p:nvSpPr>
            <p:cNvPr id="5" name="矩形 4"/>
            <p:cNvSpPr/>
            <p:nvPr/>
          </p:nvSpPr>
          <p:spPr>
            <a:xfrm>
              <a:off x="3275856" y="2834084"/>
              <a:ext cx="20882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419872" y="2915617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AC – </a:t>
              </a:r>
              <a:r>
                <a:rPr lang="en-US" altLang="zh-TW" dirty="0" smtClean="0"/>
                <a:t>68 </a:t>
              </a:r>
              <a:r>
                <a:rPr lang="en-US" altLang="zh-TW" dirty="0" smtClean="0"/>
                <a:t>U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491880" y="1093456"/>
            <a:ext cx="2088232" cy="792088"/>
            <a:chOff x="3275856" y="1275457"/>
            <a:chExt cx="2088232" cy="792088"/>
          </a:xfrm>
        </p:grpSpPr>
        <p:sp>
          <p:nvSpPr>
            <p:cNvPr id="4" name="矩形 3"/>
            <p:cNvSpPr/>
            <p:nvPr/>
          </p:nvSpPr>
          <p:spPr>
            <a:xfrm>
              <a:off x="3275856" y="1275457"/>
              <a:ext cx="20882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309615" y="1350293"/>
              <a:ext cx="203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AC – 55 U</a:t>
              </a:r>
              <a:endParaRPr lang="zh-TW" altLang="en-US" dirty="0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3667228" y="1489500"/>
            <a:ext cx="170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IP: </a:t>
            </a:r>
            <a:r>
              <a:rPr lang="en-US" altLang="zh-TW" dirty="0" smtClean="0"/>
              <a:t>192.168.</a:t>
            </a:r>
            <a:r>
              <a:rPr lang="en-US" altLang="zh-TW" dirty="0" smtClean="0">
                <a:solidFill>
                  <a:srgbClr val="FF0000"/>
                </a:solidFill>
              </a:rPr>
              <a:t>50.1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2548729" y="252006"/>
            <a:ext cx="406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00B050"/>
                </a:solidFill>
              </a:rPr>
              <a:t>[Router and Repeater Environment]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115540" y="1489776"/>
            <a:ext cx="227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 Repeat Mode with 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4" name="群組 73"/>
          <p:cNvGrpSpPr/>
          <p:nvPr/>
        </p:nvGrpSpPr>
        <p:grpSpPr>
          <a:xfrm>
            <a:off x="5829151" y="2238887"/>
            <a:ext cx="2088232" cy="792088"/>
            <a:chOff x="3275856" y="2834084"/>
            <a:chExt cx="2088232" cy="792088"/>
          </a:xfrm>
        </p:grpSpPr>
        <p:sp>
          <p:nvSpPr>
            <p:cNvPr id="75" name="矩形 74"/>
            <p:cNvSpPr/>
            <p:nvPr/>
          </p:nvSpPr>
          <p:spPr>
            <a:xfrm>
              <a:off x="3275856" y="2834084"/>
              <a:ext cx="20882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3419872" y="289811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AC – </a:t>
              </a:r>
              <a:r>
                <a:rPr lang="en-US" altLang="zh-TW" dirty="0" smtClean="0"/>
                <a:t>68 </a:t>
              </a:r>
              <a:r>
                <a:rPr lang="en-US" altLang="zh-TW" dirty="0" smtClean="0"/>
                <a:t>U</a:t>
              </a:r>
              <a:endParaRPr lang="zh-TW" altLang="en-US" dirty="0"/>
            </a:p>
          </p:txBody>
        </p:sp>
      </p:grpSp>
      <p:sp>
        <p:nvSpPr>
          <p:cNvPr id="79" name="文字方塊 78"/>
          <p:cNvSpPr txBox="1"/>
          <p:nvPr/>
        </p:nvSpPr>
        <p:spPr>
          <a:xfrm>
            <a:off x="1290415" y="2616993"/>
            <a:ext cx="19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IP: </a:t>
            </a:r>
            <a:r>
              <a:rPr lang="en-US" altLang="zh-TW" dirty="0" smtClean="0"/>
              <a:t>192.168</a:t>
            </a:r>
            <a:r>
              <a:rPr lang="en-US" altLang="zh-TW" dirty="0" smtClean="0">
                <a:solidFill>
                  <a:srgbClr val="FF0000"/>
                </a:solidFill>
              </a:rPr>
              <a:t>.50.196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901159" y="261294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IP: </a:t>
            </a:r>
            <a:r>
              <a:rPr lang="en-US" altLang="zh-TW" dirty="0" smtClean="0"/>
              <a:t>192.168.</a:t>
            </a:r>
            <a:r>
              <a:rPr lang="en-US" altLang="zh-TW" dirty="0" smtClean="0">
                <a:solidFill>
                  <a:srgbClr val="FF0000"/>
                </a:solidFill>
              </a:rPr>
              <a:t>50.111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6" name="弧形 85"/>
          <p:cNvSpPr/>
          <p:nvPr/>
        </p:nvSpPr>
        <p:spPr>
          <a:xfrm flipH="1">
            <a:off x="2850392" y="1489500"/>
            <a:ext cx="1106551" cy="1709695"/>
          </a:xfrm>
          <a:prstGeom prst="arc">
            <a:avLst>
              <a:gd name="adj1" fmla="val 15980795"/>
              <a:gd name="adj2" fmla="val 20215545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弧形 86"/>
          <p:cNvSpPr/>
          <p:nvPr/>
        </p:nvSpPr>
        <p:spPr>
          <a:xfrm>
            <a:off x="5109071" y="1492897"/>
            <a:ext cx="1156914" cy="1709695"/>
          </a:xfrm>
          <a:prstGeom prst="arc">
            <a:avLst>
              <a:gd name="adj1" fmla="val 15980795"/>
              <a:gd name="adj2" fmla="val 19912599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711131" y="1516212"/>
            <a:ext cx="234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 Repeat Mode with 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251521" y="3827266"/>
            <a:ext cx="8568952" cy="2609331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3338425" y="3452296"/>
            <a:ext cx="237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0070C0"/>
                </a:solidFill>
              </a:rPr>
              <a:t>[DUT]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grpSp>
        <p:nvGrpSpPr>
          <p:cNvPr id="92" name="群組 91"/>
          <p:cNvGrpSpPr/>
          <p:nvPr/>
        </p:nvGrpSpPr>
        <p:grpSpPr>
          <a:xfrm>
            <a:off x="3455135" y="4753829"/>
            <a:ext cx="2233365" cy="792088"/>
            <a:chOff x="885968" y="1275457"/>
            <a:chExt cx="2333569" cy="792088"/>
          </a:xfrm>
        </p:grpSpPr>
        <p:sp>
          <p:nvSpPr>
            <p:cNvPr id="93" name="文字方塊 92"/>
            <p:cNvSpPr txBox="1"/>
            <p:nvPr/>
          </p:nvSpPr>
          <p:spPr>
            <a:xfrm>
              <a:off x="885968" y="1486835"/>
              <a:ext cx="2333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IP: 192.168.50.xxx</a:t>
              </a:r>
              <a:endParaRPr lang="zh-TW" altLang="en-US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971600" y="1275457"/>
              <a:ext cx="2088232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9" name="弧形 98"/>
          <p:cNvSpPr/>
          <p:nvPr/>
        </p:nvSpPr>
        <p:spPr>
          <a:xfrm rot="20387243" flipH="1">
            <a:off x="2525617" y="3097733"/>
            <a:ext cx="1194722" cy="1711935"/>
          </a:xfrm>
          <a:prstGeom prst="arc">
            <a:avLst>
              <a:gd name="adj1" fmla="val 18515728"/>
              <a:gd name="adj2" fmla="val 4934843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弧形 99"/>
          <p:cNvSpPr/>
          <p:nvPr/>
        </p:nvSpPr>
        <p:spPr>
          <a:xfrm rot="1041991">
            <a:off x="5336487" y="3020101"/>
            <a:ext cx="1217138" cy="1709695"/>
          </a:xfrm>
          <a:prstGeom prst="arc">
            <a:avLst>
              <a:gd name="adj1" fmla="val 18496958"/>
              <a:gd name="adj2" fmla="val 5031523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323528" y="3789040"/>
            <a:ext cx="24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D Attach to A and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control UI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to rebooting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618890" y="1885544"/>
            <a:ext cx="12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 Repeater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335017" y="3807222"/>
            <a:ext cx="242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D Attach to B and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control </a:t>
            </a:r>
            <a:r>
              <a:rPr lang="en-US" altLang="zh-TW" dirty="0">
                <a:solidFill>
                  <a:srgbClr val="FF0000"/>
                </a:solidFill>
              </a:rPr>
              <a:t>UI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to </a:t>
            </a:r>
            <a:r>
              <a:rPr lang="en-US" altLang="zh-TW" dirty="0" smtClean="0">
                <a:solidFill>
                  <a:srgbClr val="FF0000"/>
                </a:solidFill>
              </a:rPr>
              <a:t>rebooting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8" name="弧形 107"/>
          <p:cNvSpPr/>
          <p:nvPr/>
        </p:nvSpPr>
        <p:spPr>
          <a:xfrm rot="4147461">
            <a:off x="4200291" y="5656431"/>
            <a:ext cx="705414" cy="689134"/>
          </a:xfrm>
          <a:prstGeom prst="arc">
            <a:avLst>
              <a:gd name="adj1" fmla="val 18515728"/>
              <a:gd name="adj2" fmla="val 18431370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4582955" y="6040877"/>
            <a:ext cx="35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Run automated testing on 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3" name="弧形接點 72"/>
          <p:cNvCxnSpPr>
            <a:stCxn id="5" idx="3"/>
            <a:endCxn id="75" idx="1"/>
          </p:cNvCxnSpPr>
          <p:nvPr/>
        </p:nvCxnSpPr>
        <p:spPr>
          <a:xfrm>
            <a:off x="3308871" y="2634931"/>
            <a:ext cx="2520280" cy="12700"/>
          </a:xfrm>
          <a:prstGeom prst="curvedConnector3">
            <a:avLst>
              <a:gd name="adj1" fmla="val 52093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231850" y="2742089"/>
            <a:ext cx="45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A &lt;-&gt;</a:t>
            </a:r>
            <a:r>
              <a:rPr lang="zh-TW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B</a:t>
            </a:r>
          </a:p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Switching </a:t>
            </a:r>
            <a:r>
              <a:rPr lang="en-US" altLang="zh-TW" dirty="0">
                <a:solidFill>
                  <a:schemeClr val="accent6"/>
                </a:solidFill>
              </a:rPr>
              <a:t>when repeater is </a:t>
            </a:r>
            <a:r>
              <a:rPr lang="en-US" altLang="zh-TW" dirty="0" smtClean="0">
                <a:solidFill>
                  <a:schemeClr val="accent6"/>
                </a:solidFill>
              </a:rPr>
              <a:t>rebooting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227402" y="1869555"/>
            <a:ext cx="12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 Repeater</a:t>
            </a:r>
            <a:endParaRPr lang="zh-TW" altLang="en-US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3890131" y="724124"/>
            <a:ext cx="12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 Router</a:t>
            </a:r>
            <a:endParaRPr lang="zh-TW" altLang="en-US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3851920" y="4394038"/>
            <a:ext cx="12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 DUT</a:t>
            </a:r>
            <a:endParaRPr lang="zh-TW" altLang="en-US" dirty="0"/>
          </a:p>
        </p:txBody>
      </p:sp>
      <p:sp>
        <p:nvSpPr>
          <p:cNvPr id="152" name="弧形 151"/>
          <p:cNvSpPr/>
          <p:nvPr/>
        </p:nvSpPr>
        <p:spPr>
          <a:xfrm rot="9858649" flipH="1">
            <a:off x="2252611" y="3502979"/>
            <a:ext cx="1105474" cy="1711936"/>
          </a:xfrm>
          <a:prstGeom prst="arc">
            <a:avLst>
              <a:gd name="adj1" fmla="val 18515728"/>
              <a:gd name="adj2" fmla="val 5486508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 rot="11841991">
            <a:off x="5703417" y="3445987"/>
            <a:ext cx="1217138" cy="1709695"/>
          </a:xfrm>
          <a:prstGeom prst="arc">
            <a:avLst>
              <a:gd name="adj1" fmla="val 18627502"/>
              <a:gd name="adj2" fmla="val 4984953"/>
            </a:avLst>
          </a:prstGeom>
          <a:ln w="381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3315907" y="3753617"/>
            <a:ext cx="7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DHCP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5076804" y="3753617"/>
            <a:ext cx="7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DHCP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743499" y="5011373"/>
            <a:ext cx="24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Ping security gateway</a:t>
            </a:r>
          </a:p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(192.168.50.1)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5914693" y="5001141"/>
            <a:ext cx="24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Ping security gateway</a:t>
            </a:r>
          </a:p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(192.168.50.1)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230" name="肘形接點 229"/>
          <p:cNvCxnSpPr/>
          <p:nvPr/>
        </p:nvCxnSpPr>
        <p:spPr>
          <a:xfrm rot="10800000" flipH="1">
            <a:off x="5565985" y="1302974"/>
            <a:ext cx="22618" cy="3660373"/>
          </a:xfrm>
          <a:prstGeom prst="bentConnector3">
            <a:avLst>
              <a:gd name="adj1" fmla="val 13916553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肘形接點 232"/>
          <p:cNvCxnSpPr/>
          <p:nvPr/>
        </p:nvCxnSpPr>
        <p:spPr>
          <a:xfrm rot="10800000" flipH="1">
            <a:off x="3491881" y="1340768"/>
            <a:ext cx="22618" cy="3660373"/>
          </a:xfrm>
          <a:prstGeom prst="bentConnector3">
            <a:avLst>
              <a:gd name="adj1" fmla="val -1393877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1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96</Words>
  <Application>Microsoft Office PowerPoint</Application>
  <PresentationFormat>如螢幕大小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Raymond.Huang</dc:creator>
  <cp:lastModifiedBy>ZL.Chen</cp:lastModifiedBy>
  <cp:revision>43</cp:revision>
  <dcterms:created xsi:type="dcterms:W3CDTF">2015-12-04T03:33:02Z</dcterms:created>
  <dcterms:modified xsi:type="dcterms:W3CDTF">2019-10-03T07:02:55Z</dcterms:modified>
</cp:coreProperties>
</file>