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1" r:id="rId4"/>
    <p:sldId id="588" r:id="rId5"/>
    <p:sldId id="590" r:id="rId6"/>
    <p:sldId id="552" r:id="rId7"/>
    <p:sldId id="56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55" r:id="rId19"/>
    <p:sldId id="569" r:id="rId20"/>
    <p:sldId id="556" r:id="rId21"/>
    <p:sldId id="575" r:id="rId22"/>
    <p:sldId id="568" r:id="rId23"/>
    <p:sldId id="557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1693" autoAdjust="0"/>
  </p:normalViewPr>
  <p:slideViewPr>
    <p:cSldViewPr snapToGrid="0">
      <p:cViewPr varScale="1">
        <p:scale>
          <a:sx n="97" d="100"/>
          <a:sy n="97" d="100"/>
        </p:scale>
        <p:origin x="-114" y="-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我目前開發的測試工具大部分都是解決人工沒有辦法執行這件事情，也就是長時間的測試，而且我們有些問題不見得看的到，所以我為了避免這件事情，就開發了這些程式。</a:t>
            </a:r>
          </a:p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避免客人的問題再次出現</a:t>
            </a:r>
          </a:p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可以解決人工沒辦法長時間反覆測試增加涵蓋率</a:t>
            </a:r>
          </a:p>
          <a:p>
            <a:pPr eaLnBrk="1" hangingPunct="1"/>
            <a:endParaRPr lang="zh-TW" altLang="zh-TW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在做 </a:t>
            </a:r>
            <a:r>
              <a:rPr lang="en-US" altLang="zh-TW" dirty="0" smtClean="0"/>
              <a:t>Airplane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切換的情況下可以透過這隻程式去確認，會不會有 </a:t>
            </a:r>
            <a:r>
              <a:rPr lang="en-US" altLang="zh-TW" baseline="0" dirty="0" smtClean="0"/>
              <a:t>Exception </a:t>
            </a:r>
            <a:r>
              <a:rPr lang="zh-TW" altLang="en-US" baseline="0" dirty="0" smtClean="0"/>
              <a:t>的狀況，比如畫面上的異常、長時間切換的途中切換問題、以及切換過後網路連線失敗的問題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時程上做改善、以及涵蓋率的問題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ON/OFF</a:t>
            </a:r>
            <a:endParaRPr lang="en-US" altLang="zh-TW" dirty="0" smtClean="0"/>
          </a:p>
          <a:p>
            <a:r>
              <a:rPr lang="zh-TW" altLang="en-US" dirty="0" smtClean="0"/>
              <a:t>長時間壓力下且能完成飛航模式開關的穩定性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一開始的需求是想要檢查每次開機的時候除了螢幕有顯示之外 你的解析度 </a:t>
            </a:r>
            <a:r>
              <a:rPr lang="en-US" altLang="zh-TW" dirty="0" smtClean="0"/>
              <a:t>Resolution </a:t>
            </a:r>
            <a:r>
              <a:rPr lang="zh-TW" altLang="en-US" dirty="0" smtClean="0"/>
              <a:t>能不能跑出來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這可以用來檢驗開關機解析度對不對</a:t>
            </a:r>
            <a:r>
              <a:rPr lang="zh-TW" altLang="en-US" baseline="0" dirty="0" smtClean="0"/>
              <a:t>，因為從來</a:t>
            </a:r>
            <a:r>
              <a:rPr lang="zh-TW" altLang="en-US" dirty="0" smtClean="0"/>
              <a:t>沒有人確認過 所以我透過這支程式把解析度抓出來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之後導入開關機的時候這邊這支也可以一起做</a:t>
            </a:r>
            <a:endParaRPr lang="en-US" altLang="zh-TW" dirty="0" smtClean="0"/>
          </a:p>
          <a:p>
            <a:r>
              <a:rPr lang="zh-TW" altLang="en-US" dirty="0" smtClean="0"/>
              <a:t>透過程式自動擷取主機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解析度</a:t>
            </a:r>
          </a:p>
          <a:p>
            <a:r>
              <a:rPr lang="zh-TW" altLang="en-US" dirty="0" smtClean="0"/>
              <a:t>也是可以用來做 </a:t>
            </a:r>
            <a:r>
              <a:rPr lang="en-US" altLang="zh-TW" dirty="0" smtClean="0"/>
              <a:t>Tool </a:t>
            </a:r>
            <a:r>
              <a:rPr lang="zh-TW" altLang="en-US" dirty="0" smtClean="0"/>
              <a:t>的需求長時間重開機解析度擷取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由於部門內部原先的同仁在測試量測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時都是採納約略的位置，因為沒有治具，所以我開發了這支程式來更精準解決改善測試精準度這件事，所以未來只要是有產品的規格，依照規格輸入所需的相關資訊便可以自動產生精確量測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的位置，而這支程式其實取代的是人工繪圖這一段，並不是所謂的自動量測的部分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依產品需求規格製作產圖之程式</a:t>
            </a:r>
          </a:p>
          <a:p>
            <a:r>
              <a:rPr lang="zh-TW" altLang="en-US" dirty="0" smtClean="0"/>
              <a:t>方便內部人員快速產圖並做量測 </a:t>
            </a:r>
            <a:r>
              <a:rPr lang="en-US" altLang="zh-TW" dirty="0" smtClean="0"/>
              <a:t>Panel  </a:t>
            </a:r>
            <a:r>
              <a:rPr lang="zh-TW" altLang="en-US" dirty="0" smtClean="0"/>
              <a:t>之程式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快速、可靠、重複、準確、時間成本、減少人為因素、重複性的測試案例。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自動化測試就像利用自動化執行手動測試的行為，像是自動化的回歸測試。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目前可以產生出圓圈，並透過這個將量測點固定，不會偏左或偏右，所以算是手法的改善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解決人工沒有辦法執行這件事情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</a:t>
            </a:r>
            <a:endParaRPr lang="en-US" altLang="zh-TW" dirty="0" smtClean="0"/>
          </a:p>
          <a:p>
            <a:r>
              <a:rPr lang="zh-TW" altLang="en-US" dirty="0" smtClean="0"/>
              <a:t>現在可以透過 </a:t>
            </a:r>
            <a:r>
              <a:rPr lang="en-US" altLang="zh-TW" dirty="0" smtClean="0"/>
              <a:t>Legacy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UEFI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zh-TW" altLang="en-US" dirty="0" smtClean="0"/>
              <a:t>自動重複化安裝 </a:t>
            </a:r>
            <a:r>
              <a:rPr lang="en-US" altLang="zh-TW" dirty="0" smtClean="0"/>
              <a:t>Windows OS </a:t>
            </a:r>
            <a:r>
              <a:rPr lang="zh-TW" altLang="en-US" dirty="0" smtClean="0"/>
              <a:t>程序</a:t>
            </a:r>
          </a:p>
          <a:p>
            <a:r>
              <a:rPr lang="zh-TW" altLang="en-US" dirty="0" smtClean="0"/>
              <a:t>長時間自動安裝壓力測試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目前是用 </a:t>
            </a:r>
            <a:r>
              <a:rPr lang="en-US" altLang="zh-TW" dirty="0" smtClean="0"/>
              <a:t>pen</a:t>
            </a:r>
            <a:r>
              <a:rPr lang="en-US" altLang="zh-TW" baseline="0" dirty="0" smtClean="0"/>
              <a:t> driver</a:t>
            </a:r>
            <a:r>
              <a:rPr lang="zh-TW" altLang="en-US" dirty="0" smtClean="0"/>
              <a:t> 複製出來並且到代測物做安裝的動作，由於提升部門內部下載程式的便利性，如果可以有一隻程式可以直接透過它連到 </a:t>
            </a:r>
            <a:r>
              <a:rPr lang="en-US" altLang="zh-TW" dirty="0" smtClean="0"/>
              <a:t>DQA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即可以直接下載到代測物上面會較快速許多，才開發此程式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ProgramIndex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程式方便下載相對應程式</a:t>
            </a:r>
          </a:p>
          <a:p>
            <a:r>
              <a:rPr lang="zh-TW" altLang="en-US" dirty="0" smtClean="0"/>
              <a:t>可以直接抓取 </a:t>
            </a:r>
            <a:r>
              <a:rPr lang="en-US" altLang="zh-TW" dirty="0" smtClean="0"/>
              <a:t>FTP </a:t>
            </a:r>
            <a:r>
              <a:rPr lang="zh-TW" altLang="en-US" dirty="0" smtClean="0"/>
              <a:t>上的資料直接下載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未來的願景 </a:t>
            </a:r>
            <a:r>
              <a:rPr lang="en-US" altLang="zh-TW" dirty="0" smtClean="0"/>
              <a:t>CI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手法</a:t>
            </a:r>
            <a:endParaRPr lang="en-US" altLang="zh-TW" dirty="0" smtClean="0"/>
          </a:p>
          <a:p>
            <a:r>
              <a:rPr lang="en-US" altLang="zh-TW" dirty="0" err="1" smtClean="0"/>
              <a:t>Relibailby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只要裝上這隻程式，就可以從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減少手動測試失誤問題</a:t>
            </a:r>
          </a:p>
          <a:p>
            <a:r>
              <a:rPr lang="zh-TW" altLang="en-US" dirty="0" smtClean="0"/>
              <a:t>省去手動切換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行為</a:t>
            </a:r>
          </a:p>
          <a:p>
            <a:r>
              <a:rPr lang="zh-TW" altLang="en-US" dirty="0" smtClean="0"/>
              <a:t>準確擷取 </a:t>
            </a:r>
            <a:r>
              <a:rPr lang="en-US" altLang="zh-TW" dirty="0" smtClean="0"/>
              <a:t>Ping </a:t>
            </a:r>
            <a:r>
              <a:rPr lang="zh-TW" altLang="en-US" dirty="0" smtClean="0"/>
              <a:t>紀錄檔</a:t>
            </a:r>
          </a:p>
          <a:p>
            <a:r>
              <a:rPr lang="zh-TW" altLang="en-US" dirty="0" smtClean="0"/>
              <a:t>長時間壓力測試執行</a:t>
            </a:r>
            <a:endParaRPr lang="en-US" altLang="zh-TW" dirty="0" smtClean="0"/>
          </a:p>
          <a:p>
            <a:r>
              <a:rPr lang="zh-TW" altLang="en-US" dirty="0" smtClean="0"/>
              <a:t>統計</a:t>
            </a:r>
            <a:endParaRPr lang="en-US" altLang="zh-TW" dirty="0" smtClean="0"/>
          </a:p>
          <a:p>
            <a:r>
              <a:rPr lang="zh-TW" altLang="en-US" dirty="0" smtClean="0"/>
              <a:t>那為何目前只能測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10 </a:t>
            </a:r>
            <a:r>
              <a:rPr lang="zh-TW" altLang="en-US" baseline="0" dirty="0" smtClean="0"/>
              <a:t>次主要原因是 </a:t>
            </a:r>
            <a:r>
              <a:rPr lang="en-US" altLang="zh-TW" baseline="0" dirty="0" smtClean="0"/>
              <a:t>AP </a:t>
            </a:r>
            <a:r>
              <a:rPr lang="zh-TW" altLang="en-US" baseline="0" dirty="0" smtClean="0"/>
              <a:t>不穩定，所以需要數位衰減器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因為數位衰減器搭配用數位衰減訊號的方式來做有點像</a:t>
            </a:r>
            <a:r>
              <a:rPr lang="en-US" altLang="zh-TW" baseline="0" dirty="0" smtClean="0"/>
              <a:t> handover </a:t>
            </a:r>
            <a:r>
              <a:rPr lang="zh-TW" altLang="en-US" baseline="0" dirty="0" smtClean="0"/>
              <a:t>的概念 ，避免一直在 </a:t>
            </a:r>
            <a:r>
              <a:rPr lang="en-US" altLang="zh-TW" baseline="0" dirty="0" smtClean="0"/>
              <a:t>Reboot AP</a:t>
            </a:r>
          </a:p>
          <a:p>
            <a:r>
              <a:rPr lang="zh-TW" altLang="en-US" baseline="0" dirty="0" smtClean="0"/>
              <a:t>那我們有曾經從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UI</a:t>
            </a:r>
            <a:r>
              <a:rPr lang="zh-TW" altLang="en-US" baseline="0" dirty="0" smtClean="0"/>
              <a:t> 調整強度之後，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還是會無法做切換的原因我覺得：</a:t>
            </a:r>
            <a:endParaRPr lang="en-US" altLang="zh-TW" baseline="0" dirty="0" smtClean="0"/>
          </a:p>
          <a:p>
            <a:r>
              <a:rPr lang="en-US" altLang="zh-TW" baseline="0" dirty="0" smtClean="0"/>
              <a:t>-&gt; AP</a:t>
            </a:r>
            <a:r>
              <a:rPr lang="zh-TW" altLang="en-US" baseline="0" dirty="0" smtClean="0"/>
              <a:t>的距離，但離很遠也是無法 </a:t>
            </a:r>
            <a:r>
              <a:rPr lang="en-US" altLang="zh-TW" baseline="0" dirty="0" smtClean="0"/>
              <a:t>Switch</a:t>
            </a:r>
            <a:r>
              <a:rPr lang="zh-TW" altLang="en-US" baseline="0" dirty="0" smtClean="0"/>
              <a:t>，而且是不清楚當下 </a:t>
            </a:r>
            <a:r>
              <a:rPr lang="en-US" altLang="zh-TW" baseline="0" dirty="0" smtClean="0"/>
              <a:t>Wi-Fi module F/W </a:t>
            </a:r>
            <a:r>
              <a:rPr lang="zh-TW" altLang="en-US" baseline="0" dirty="0" smtClean="0"/>
              <a:t>設定 </a:t>
            </a:r>
            <a:r>
              <a:rPr lang="en-US" altLang="zh-TW" baseline="0" dirty="0" smtClean="0"/>
              <a:t>Roaming </a:t>
            </a:r>
            <a:r>
              <a:rPr lang="zh-TW" altLang="en-US" baseline="0" dirty="0" smtClean="0"/>
              <a:t>的強度要多低才能跳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所以最後發現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不是設計來重開機的，所以 </a:t>
            </a:r>
            <a:r>
              <a:rPr lang="en-US" altLang="zh-TW" baseline="0" dirty="0" smtClean="0"/>
              <a:t>Reset </a:t>
            </a:r>
            <a:r>
              <a:rPr lang="zh-TW" altLang="en-US" baseline="0" dirty="0" smtClean="0"/>
              <a:t>多次後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會有問題，因此最根本辦法是從比較貼近實際應用的訊號衰減來做，所以還是得透過訊號衰減器來實現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我的代測物很簡單，他只要連到其中一台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之後，就可以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我們原先做這個的目的是要做 </a:t>
            </a:r>
            <a:r>
              <a:rPr lang="en-US" altLang="zh-TW" dirty="0" smtClean="0"/>
              <a:t>a,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b,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g </a:t>
            </a:r>
            <a:r>
              <a:rPr lang="zh-TW" altLang="en-US" dirty="0" smtClean="0"/>
              <a:t>的相互切換，但是目前是受限於 </a:t>
            </a:r>
            <a:r>
              <a:rPr lang="en-US" altLang="zh-TW" dirty="0" err="1" smtClean="0"/>
              <a:t>Leagcy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它是混合式的方式，所以只能做 </a:t>
            </a:r>
            <a:r>
              <a:rPr lang="en-US" altLang="zh-TW" baseline="0" dirty="0" smtClean="0"/>
              <a:t>N </a:t>
            </a: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Legacy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N/AC </a:t>
            </a:r>
            <a:r>
              <a:rPr lang="zh-TW" altLang="en-US" baseline="0" dirty="0" smtClean="0"/>
              <a:t>混和跟 </a:t>
            </a:r>
            <a:r>
              <a:rPr lang="en-US" altLang="zh-TW" baseline="0" dirty="0" smtClean="0"/>
              <a:t>Legacy</a:t>
            </a:r>
            <a:r>
              <a:rPr lang="zh-TW" altLang="en-US" baseline="0" dirty="0" smtClean="0"/>
              <a:t> 切換，</a:t>
            </a:r>
            <a:r>
              <a:rPr lang="zh-TW" altLang="en-US" dirty="0" smtClean="0"/>
              <a:t>所以寫這隻程式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所以這算是手法上做改善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Switch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可以做長時間的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之壓力測試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93282"/>
              </p:ext>
            </p:extLst>
          </p:nvPr>
        </p:nvGraphicFramePr>
        <p:xfrm>
          <a:off x="4055082" y="4343871"/>
          <a:ext cx="7445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封裝程式殼層物件" showAsIcon="1" r:id="rId4" imgW="744480" imgH="394920" progId="Package">
                  <p:embed/>
                </p:oleObj>
              </mc:Choice>
              <mc:Fallback>
                <p:oleObj name="封裝程式殼層物件" showAsIcon="1" r:id="rId4" imgW="744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082" y="4343871"/>
                        <a:ext cx="7445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893928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422534" y="2206382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22534" y="3852836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99" y="1504546"/>
            <a:ext cx="3381559" cy="320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ON)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OFF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ON)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OFF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ON)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Automation(Windows)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1" y="1672968"/>
            <a:ext cx="4011705" cy="22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1" y="3390867"/>
            <a:ext cx="3245324" cy="330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31" y="2541412"/>
            <a:ext cx="3346322" cy="222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長時間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3071405" cy="167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146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-1334"/>
          <a:stretch/>
        </p:blipFill>
        <p:spPr bwMode="auto">
          <a:xfrm>
            <a:off x="879787" y="2752588"/>
            <a:ext cx="6052783" cy="17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D:\Users\ZL.chen\Desktop\C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2229"/>
          <a:stretch/>
        </p:blipFill>
        <p:spPr bwMode="auto">
          <a:xfrm>
            <a:off x="1605174" y="898968"/>
            <a:ext cx="5894271" cy="3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Users\ZL.chen\Desktop\automation-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60" y="585419"/>
            <a:ext cx="5658834" cy="40188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84495" y="1005217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sp>
        <p:nvSpPr>
          <p:cNvPr id="2" name="橢圓形圖說文字 1"/>
          <p:cNvSpPr/>
          <p:nvPr/>
        </p:nvSpPr>
        <p:spPr>
          <a:xfrm>
            <a:off x="6020930" y="1679392"/>
            <a:ext cx="2693165" cy="866112"/>
          </a:xfrm>
          <a:prstGeom prst="wedgeEllipseCallout">
            <a:avLst>
              <a:gd name="adj1" fmla="val -60457"/>
              <a:gd name="adj2" fmla="val 499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形圖說文字 7"/>
          <p:cNvSpPr/>
          <p:nvPr/>
        </p:nvSpPr>
        <p:spPr>
          <a:xfrm>
            <a:off x="464023" y="1880535"/>
            <a:ext cx="2778926" cy="702858"/>
          </a:xfrm>
          <a:prstGeom prst="wedgeEllipseCallout">
            <a:avLst>
              <a:gd name="adj1" fmla="val 54683"/>
              <a:gd name="adj2" fmla="val 405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4879074" y="4045410"/>
            <a:ext cx="3732663" cy="509785"/>
          </a:xfrm>
          <a:prstGeom prst="wedgeEllipseCallout">
            <a:avLst>
              <a:gd name="adj1" fmla="val -42031"/>
              <a:gd name="adj2" fmla="val -820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757450" y="4014399"/>
            <a:ext cx="3841845" cy="571809"/>
          </a:xfrm>
          <a:prstGeom prst="wedgeEllipseCallout">
            <a:avLst>
              <a:gd name="adj1" fmla="val 32205"/>
              <a:gd name="adj2" fmla="val -7561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Installation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2678372" y="1182638"/>
            <a:ext cx="3793662" cy="630860"/>
          </a:xfrm>
          <a:prstGeom prst="wedgeEllipseCallout">
            <a:avLst>
              <a:gd name="adj1" fmla="val 1144"/>
              <a:gd name="adj2" fmla="val 699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形圖說文字 10"/>
          <p:cNvSpPr/>
          <p:nvPr/>
        </p:nvSpPr>
        <p:spPr>
          <a:xfrm>
            <a:off x="832513" y="3027729"/>
            <a:ext cx="2320120" cy="690091"/>
          </a:xfrm>
          <a:prstGeom prst="wedgeEllipseCallout">
            <a:avLst>
              <a:gd name="adj1" fmla="val 68125"/>
              <a:gd name="adj2" fmla="val -7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形圖說文字 12"/>
          <p:cNvSpPr/>
          <p:nvPr/>
        </p:nvSpPr>
        <p:spPr>
          <a:xfrm>
            <a:off x="6130112" y="2910552"/>
            <a:ext cx="2481625" cy="747022"/>
          </a:xfrm>
          <a:prstGeom prst="wedgeEllipseCallout">
            <a:avLst>
              <a:gd name="adj1" fmla="val -64656"/>
              <a:gd name="adj2" fmla="val 431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D:\Users\ZL.chen\Desktop\software-testing-company-123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8944"/>
          <a:stretch/>
        </p:blipFill>
        <p:spPr bwMode="auto">
          <a:xfrm>
            <a:off x="3603008" y="2052006"/>
            <a:ext cx="1992573" cy="17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Attenuator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6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19047</TotalTime>
  <Words>1435</Words>
  <Application>Microsoft Office PowerPoint</Application>
  <PresentationFormat>如螢幕大小 (16:9)</PresentationFormat>
  <Paragraphs>206</Paragraphs>
  <Slides>27</Slides>
  <Notes>26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自訂設計</vt:lpstr>
      <vt:lpstr>封裝程式殼層物件</vt:lpstr>
      <vt:lpstr>PowerPoint 簡報</vt:lpstr>
      <vt:lpstr>Agenda</vt:lpstr>
      <vt:lpstr>PowerPoint 簡報</vt:lpstr>
      <vt:lpstr>Automation Testing Tools</vt:lpstr>
      <vt:lpstr>Roaming Automation</vt:lpstr>
      <vt:lpstr>Roaming Automation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Automation(Android, RJ45)</vt:lpstr>
      <vt:lpstr>Airplane ON/OFF Mode Automation(Android,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Resolution Automation</vt:lpstr>
      <vt:lpstr>Luminance automation</vt:lpstr>
      <vt:lpstr>Luminance automation</vt:lpstr>
      <vt:lpstr>Luminance automation</vt:lpstr>
      <vt:lpstr>PXE automatic installation</vt:lpstr>
      <vt:lpstr>PXE automatic installation</vt:lpstr>
      <vt:lpstr>ProgramIndex automation</vt:lpstr>
      <vt:lpstr>ProgramIndex automation</vt:lpstr>
      <vt:lpstr>Continuous Integration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1325</cp:revision>
  <dcterms:created xsi:type="dcterms:W3CDTF">2004-01-16T02:40:24Z</dcterms:created>
  <dcterms:modified xsi:type="dcterms:W3CDTF">2020-03-09T08:58:51Z</dcterms:modified>
</cp:coreProperties>
</file>