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6" r:id="rId1"/>
  </p:sldMasterIdLst>
  <p:notesMasterIdLst>
    <p:notesMasterId r:id="rId34"/>
  </p:notesMasterIdLst>
  <p:handoutMasterIdLst>
    <p:handoutMasterId r:id="rId35"/>
  </p:handoutMasterIdLst>
  <p:sldIdLst>
    <p:sldId id="524" r:id="rId2"/>
    <p:sldId id="529" r:id="rId3"/>
    <p:sldId id="595" r:id="rId4"/>
    <p:sldId id="588" r:id="rId5"/>
    <p:sldId id="590" r:id="rId6"/>
    <p:sldId id="562" r:id="rId7"/>
    <p:sldId id="596" r:id="rId8"/>
    <p:sldId id="552" r:id="rId9"/>
    <p:sldId id="597" r:id="rId10"/>
    <p:sldId id="598" r:id="rId11"/>
    <p:sldId id="599" r:id="rId12"/>
    <p:sldId id="600" r:id="rId13"/>
    <p:sldId id="601" r:id="rId14"/>
    <p:sldId id="624" r:id="rId15"/>
    <p:sldId id="603" r:id="rId16"/>
    <p:sldId id="604" r:id="rId17"/>
    <p:sldId id="605" r:id="rId18"/>
    <p:sldId id="606" r:id="rId19"/>
    <p:sldId id="607" r:id="rId20"/>
    <p:sldId id="609" r:id="rId21"/>
    <p:sldId id="621" r:id="rId22"/>
    <p:sldId id="611" r:id="rId23"/>
    <p:sldId id="612" r:id="rId24"/>
    <p:sldId id="613" r:id="rId25"/>
    <p:sldId id="615" r:id="rId26"/>
    <p:sldId id="616" r:id="rId27"/>
    <p:sldId id="617" r:id="rId28"/>
    <p:sldId id="622" r:id="rId29"/>
    <p:sldId id="620" r:id="rId30"/>
    <p:sldId id="559" r:id="rId31"/>
    <p:sldId id="623" r:id="rId32"/>
    <p:sldId id="523" r:id="rId33"/>
  </p:sldIdLst>
  <p:sldSz cx="9144000" cy="5143500" type="screen16x9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33CC"/>
    <a:srgbClr val="B1A9CF"/>
    <a:srgbClr val="FFD54F"/>
    <a:srgbClr val="FAA40A"/>
    <a:srgbClr val="FFCC00"/>
    <a:srgbClr val="FFCC81"/>
    <a:srgbClr val="004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74" autoAdjust="0"/>
    <p:restoredTop sz="86904" autoAdjust="0"/>
  </p:normalViewPr>
  <p:slideViewPr>
    <p:cSldViewPr snapToGrid="0">
      <p:cViewPr varScale="1">
        <p:scale>
          <a:sx n="149" d="100"/>
          <a:sy n="149" d="100"/>
        </p:scale>
        <p:origin x="120" y="1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295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66B3BC-C636-4AB6-8474-50E59A91F435}" type="doc">
      <dgm:prSet loTypeId="urn:microsoft.com/office/officeart/2005/8/layout/vList6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67ECCF2E-7C2E-41D2-9AC4-459329518446}">
      <dgm:prSet phldrT="[文字]" custT="1"/>
      <dgm:spPr/>
      <dgm:t>
        <a:bodyPr/>
        <a:lstStyle/>
        <a:p>
          <a:r>
            <a: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 Tools</a:t>
          </a:r>
          <a:endParaRPr lang="zh-TW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B73344-7F79-4B9E-A599-743CDEA222C9}" type="parTrans" cxnId="{169670C1-E0D5-45CE-B161-D0D0493DD918}">
      <dgm:prSet/>
      <dgm:spPr/>
      <dgm:t>
        <a:bodyPr/>
        <a:lstStyle/>
        <a:p>
          <a:endParaRPr lang="zh-TW" altLang="en-US"/>
        </a:p>
      </dgm:t>
    </dgm:pt>
    <dgm:pt modelId="{D8AA1488-0EF1-4A4A-AE17-B51047961AA0}" type="sibTrans" cxnId="{169670C1-E0D5-45CE-B161-D0D0493DD918}">
      <dgm:prSet/>
      <dgm:spPr/>
      <dgm:t>
        <a:bodyPr/>
        <a:lstStyle/>
        <a:p>
          <a:endParaRPr lang="zh-TW" altLang="en-US"/>
        </a:p>
      </dgm:t>
    </dgm:pt>
    <dgm:pt modelId="{EBDA1687-87FD-4680-83AD-4FDB552393C0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Wi-Fi Frequency Switch Automation</a:t>
          </a:r>
          <a:endParaRPr lang="zh-TW" altLang="en-US" sz="2000" dirty="0"/>
        </a:p>
      </dgm:t>
    </dgm:pt>
    <dgm:pt modelId="{F87A1187-2E3B-4DB8-86B9-92F09AA3EC8D}" type="parTrans" cxnId="{4D924E39-715B-499D-AA80-FDE353C6DCA3}">
      <dgm:prSet/>
      <dgm:spPr/>
      <dgm:t>
        <a:bodyPr/>
        <a:lstStyle/>
        <a:p>
          <a:endParaRPr lang="zh-TW" altLang="en-US"/>
        </a:p>
      </dgm:t>
    </dgm:pt>
    <dgm:pt modelId="{11385480-41C0-46DC-9278-20FDEF62CEF3}" type="sibTrans" cxnId="{4D924E39-715B-499D-AA80-FDE353C6DCA3}">
      <dgm:prSet/>
      <dgm:spPr/>
      <dgm:t>
        <a:bodyPr/>
        <a:lstStyle/>
        <a:p>
          <a:endParaRPr lang="zh-TW" altLang="en-US"/>
        </a:p>
      </dgm:t>
    </dgm:pt>
    <dgm:pt modelId="{193FA971-222B-441F-AA6A-A3E532F65791}">
      <dgm:prSet phldrT="[文字]" custT="1"/>
      <dgm:spPr/>
      <dgm:t>
        <a:bodyPr/>
        <a:lstStyle/>
        <a:p>
          <a:r>
            <a: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Tools</a:t>
          </a:r>
          <a:endParaRPr lang="zh-TW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EE865F-607A-4CCF-9FD5-FF1964B74AB1}" type="parTrans" cxnId="{2662B4CE-62FB-4C4E-A5B3-7BDADF5D9FFC}">
      <dgm:prSet/>
      <dgm:spPr/>
      <dgm:t>
        <a:bodyPr/>
        <a:lstStyle/>
        <a:p>
          <a:endParaRPr lang="zh-TW" altLang="en-US"/>
        </a:p>
      </dgm:t>
    </dgm:pt>
    <dgm:pt modelId="{0591CC97-18B7-434C-B5F8-C5488882E1F3}" type="sibTrans" cxnId="{2662B4CE-62FB-4C4E-A5B3-7BDADF5D9FFC}">
      <dgm:prSet/>
      <dgm:spPr/>
      <dgm:t>
        <a:bodyPr/>
        <a:lstStyle/>
        <a:p>
          <a:endParaRPr lang="zh-TW" altLang="en-US"/>
        </a:p>
      </dgm:t>
    </dgm:pt>
    <dgm:pt modelId="{CF62052A-C61C-4F30-BA80-7070C973536A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Luminance Automation</a:t>
          </a:r>
          <a:endParaRPr lang="zh-TW" altLang="en-US" sz="2000" dirty="0"/>
        </a:p>
      </dgm:t>
    </dgm:pt>
    <dgm:pt modelId="{E7B706FD-54AC-44A3-8A00-91F47DF57A6E}" type="parTrans" cxnId="{FFFCCE7C-443D-49DA-99A9-E4553B79CEC1}">
      <dgm:prSet/>
      <dgm:spPr/>
      <dgm:t>
        <a:bodyPr/>
        <a:lstStyle/>
        <a:p>
          <a:endParaRPr lang="zh-TW" altLang="en-US"/>
        </a:p>
      </dgm:t>
    </dgm:pt>
    <dgm:pt modelId="{FC531066-D658-46BA-A087-12DADE3074F7}" type="sibTrans" cxnId="{FFFCCE7C-443D-49DA-99A9-E4553B79CEC1}">
      <dgm:prSet/>
      <dgm:spPr/>
      <dgm:t>
        <a:bodyPr/>
        <a:lstStyle/>
        <a:p>
          <a:endParaRPr lang="zh-TW" altLang="en-US"/>
        </a:p>
      </dgm:t>
    </dgm:pt>
    <dgm:pt modelId="{296FA88C-49FF-4C9B-8BC2-E3C7877D08EA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Resolution Automation</a:t>
          </a:r>
          <a:endParaRPr lang="zh-TW" altLang="en-US" sz="2000" dirty="0"/>
        </a:p>
      </dgm:t>
    </dgm:pt>
    <dgm:pt modelId="{36BDC057-1762-4F34-A95E-B40B7E6E2F7C}" type="parTrans" cxnId="{39E11B47-555D-423C-9B2D-4C08AF6A8DBE}">
      <dgm:prSet/>
      <dgm:spPr/>
      <dgm:t>
        <a:bodyPr/>
        <a:lstStyle/>
        <a:p>
          <a:endParaRPr lang="zh-TW" altLang="en-US"/>
        </a:p>
      </dgm:t>
    </dgm:pt>
    <dgm:pt modelId="{F6EE1875-F5CF-4EF7-A26A-0732744113B1}" type="sibTrans" cxnId="{39E11B47-555D-423C-9B2D-4C08AF6A8DBE}">
      <dgm:prSet/>
      <dgm:spPr/>
      <dgm:t>
        <a:bodyPr/>
        <a:lstStyle/>
        <a:p>
          <a:endParaRPr lang="zh-TW" altLang="en-US"/>
        </a:p>
      </dgm:t>
    </dgm:pt>
    <dgm:pt modelId="{EF17D134-10B6-4F0F-91F3-4EA0DF2EA13F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Roaming Automation</a:t>
          </a:r>
          <a:endParaRPr lang="zh-TW" altLang="en-US" sz="2000" dirty="0"/>
        </a:p>
      </dgm:t>
    </dgm:pt>
    <dgm:pt modelId="{C667FBF7-828C-47D7-B4C1-B1CF8BFC4E1A}" type="parTrans" cxnId="{D21A5185-2EC0-4F1D-8E6E-B2BF0B595A64}">
      <dgm:prSet/>
      <dgm:spPr/>
      <dgm:t>
        <a:bodyPr/>
        <a:lstStyle/>
        <a:p>
          <a:endParaRPr lang="zh-TW" altLang="en-US"/>
        </a:p>
      </dgm:t>
    </dgm:pt>
    <dgm:pt modelId="{9090E6FC-4EAE-4C41-8CCF-01D5DE976416}" type="sibTrans" cxnId="{D21A5185-2EC0-4F1D-8E6E-B2BF0B595A64}">
      <dgm:prSet/>
      <dgm:spPr/>
      <dgm:t>
        <a:bodyPr/>
        <a:lstStyle/>
        <a:p>
          <a:endParaRPr lang="zh-TW" altLang="en-US"/>
        </a:p>
      </dgm:t>
    </dgm:pt>
    <dgm:pt modelId="{8AAB9B90-47D3-4A07-8019-3CF2283151D8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Airplane ON/OFF Mode Automation</a:t>
          </a:r>
          <a:endParaRPr lang="zh-TW" altLang="en-US" sz="2000" dirty="0"/>
        </a:p>
      </dgm:t>
    </dgm:pt>
    <dgm:pt modelId="{744C58D3-8FA5-40FF-8767-AA64BE17BDA9}" type="parTrans" cxnId="{5CFC951F-DA70-4367-ABB1-935A6A4C43B4}">
      <dgm:prSet/>
      <dgm:spPr/>
      <dgm:t>
        <a:bodyPr/>
        <a:lstStyle/>
        <a:p>
          <a:endParaRPr lang="zh-TW" altLang="en-US"/>
        </a:p>
      </dgm:t>
    </dgm:pt>
    <dgm:pt modelId="{BF9D821C-F486-4DB5-BE5C-AAB46AB234DF}" type="sibTrans" cxnId="{5CFC951F-DA70-4367-ABB1-935A6A4C43B4}">
      <dgm:prSet/>
      <dgm:spPr/>
      <dgm:t>
        <a:bodyPr/>
        <a:lstStyle/>
        <a:p>
          <a:endParaRPr lang="zh-TW" altLang="en-US"/>
        </a:p>
      </dgm:t>
    </dgm:pt>
    <dgm:pt modelId="{00042987-A0FE-4078-BF9F-3BE37B54FBCD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PXE Automatic Installation</a:t>
          </a:r>
          <a:endParaRPr lang="zh-TW" altLang="en-US" sz="2000" dirty="0"/>
        </a:p>
      </dgm:t>
    </dgm:pt>
    <dgm:pt modelId="{98B6C57C-F0E6-44D2-AD6F-44EEEC853005}" type="parTrans" cxnId="{2048CEEA-A297-4377-9D75-E4AA86176B0C}">
      <dgm:prSet/>
      <dgm:spPr/>
      <dgm:t>
        <a:bodyPr/>
        <a:lstStyle/>
        <a:p>
          <a:endParaRPr lang="zh-TW" altLang="en-US"/>
        </a:p>
      </dgm:t>
    </dgm:pt>
    <dgm:pt modelId="{F939A5F7-50C7-4929-BE79-FE15B1BA78CD}" type="sibTrans" cxnId="{2048CEEA-A297-4377-9D75-E4AA86176B0C}">
      <dgm:prSet/>
      <dgm:spPr/>
      <dgm:t>
        <a:bodyPr/>
        <a:lstStyle/>
        <a:p>
          <a:endParaRPr lang="zh-TW" altLang="en-US"/>
        </a:p>
      </dgm:t>
    </dgm:pt>
    <dgm:pt modelId="{419DB658-66C7-4983-8653-79A2C4541071}">
      <dgm:prSet phldrT="[文字]" custT="1"/>
      <dgm:spPr/>
      <dgm:t>
        <a:bodyPr/>
        <a:lstStyle/>
        <a:p>
          <a:r>
            <a:rPr lang="en-US" altLang="zh-TW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ProgramIndex</a:t>
          </a:r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Automation </a:t>
          </a:r>
          <a:endParaRPr lang="zh-TW" altLang="en-US" sz="2000" dirty="0"/>
        </a:p>
      </dgm:t>
    </dgm:pt>
    <dgm:pt modelId="{A2C32FE3-1E2D-4890-8CA1-75E7EFE519BC}" type="parTrans" cxnId="{3E77ADC6-7F71-4AB1-AA73-8F87876BFBE1}">
      <dgm:prSet/>
      <dgm:spPr/>
      <dgm:t>
        <a:bodyPr/>
        <a:lstStyle/>
        <a:p>
          <a:endParaRPr lang="zh-TW" altLang="en-US"/>
        </a:p>
      </dgm:t>
    </dgm:pt>
    <dgm:pt modelId="{BDC789FE-3F14-4595-A0B4-ADEF51C86787}" type="sibTrans" cxnId="{3E77ADC6-7F71-4AB1-AA73-8F87876BFBE1}">
      <dgm:prSet/>
      <dgm:spPr/>
      <dgm:t>
        <a:bodyPr/>
        <a:lstStyle/>
        <a:p>
          <a:endParaRPr lang="zh-TW" altLang="en-US"/>
        </a:p>
      </dgm:t>
    </dgm:pt>
    <dgm:pt modelId="{CF028631-6C6B-46FB-83F4-37353A362CEC}" type="pres">
      <dgm:prSet presAssocID="{3966B3BC-C636-4AB6-8474-50E59A91F43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A98AE3C7-3F94-4000-9B99-608DAAEBB07A}" type="pres">
      <dgm:prSet presAssocID="{67ECCF2E-7C2E-41D2-9AC4-459329518446}" presName="linNode" presStyleCnt="0"/>
      <dgm:spPr/>
      <dgm:t>
        <a:bodyPr/>
        <a:lstStyle/>
        <a:p>
          <a:endParaRPr lang="zh-TW" altLang="en-US"/>
        </a:p>
      </dgm:t>
    </dgm:pt>
    <dgm:pt modelId="{B401FFCA-7705-4B34-9781-0F7611D2F11C}" type="pres">
      <dgm:prSet presAssocID="{67ECCF2E-7C2E-41D2-9AC4-459329518446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F6A1D00-77D8-44B7-A49E-9B55E26C6974}" type="pres">
      <dgm:prSet presAssocID="{67ECCF2E-7C2E-41D2-9AC4-459329518446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A49BD00-0444-403F-9D46-AC8BD27024B8}" type="pres">
      <dgm:prSet presAssocID="{D8AA1488-0EF1-4A4A-AE17-B51047961AA0}" presName="spacing" presStyleCnt="0"/>
      <dgm:spPr/>
      <dgm:t>
        <a:bodyPr/>
        <a:lstStyle/>
        <a:p>
          <a:endParaRPr lang="zh-TW" altLang="en-US"/>
        </a:p>
      </dgm:t>
    </dgm:pt>
    <dgm:pt modelId="{3F27D283-2ED5-4A5D-8928-8EDC4F716EB9}" type="pres">
      <dgm:prSet presAssocID="{193FA971-222B-441F-AA6A-A3E532F65791}" presName="linNode" presStyleCnt="0"/>
      <dgm:spPr/>
      <dgm:t>
        <a:bodyPr/>
        <a:lstStyle/>
        <a:p>
          <a:endParaRPr lang="zh-TW" altLang="en-US"/>
        </a:p>
      </dgm:t>
    </dgm:pt>
    <dgm:pt modelId="{55D0B772-9541-49E8-9C6A-DACBF979948B}" type="pres">
      <dgm:prSet presAssocID="{193FA971-222B-441F-AA6A-A3E532F65791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E6E07B-2EFC-4788-AC7A-E4DE8BDED9AE}" type="pres">
      <dgm:prSet presAssocID="{193FA971-222B-441F-AA6A-A3E532F65791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E8B8BFC-A3F6-4E06-A04E-F07A129CBD93}" type="presOf" srcId="{8AAB9B90-47D3-4A07-8019-3CF2283151D8}" destId="{2F6A1D00-77D8-44B7-A49E-9B55E26C6974}" srcOrd="0" destOrd="2" presId="urn:microsoft.com/office/officeart/2005/8/layout/vList6"/>
    <dgm:cxn modelId="{6A56A9C7-EB29-4C83-A505-1D9E0856EA05}" type="presOf" srcId="{EBDA1687-87FD-4680-83AD-4FDB552393C0}" destId="{2F6A1D00-77D8-44B7-A49E-9B55E26C6974}" srcOrd="0" destOrd="1" presId="urn:microsoft.com/office/officeart/2005/8/layout/vList6"/>
    <dgm:cxn modelId="{3E77ADC6-7F71-4AB1-AA73-8F87876BFBE1}" srcId="{193FA971-222B-441F-AA6A-A3E532F65791}" destId="{419DB658-66C7-4983-8653-79A2C4541071}" srcOrd="2" destOrd="0" parTransId="{A2C32FE3-1E2D-4890-8CA1-75E7EFE519BC}" sibTransId="{BDC789FE-3F14-4595-A0B4-ADEF51C86787}"/>
    <dgm:cxn modelId="{5CFC951F-DA70-4367-ABB1-935A6A4C43B4}" srcId="{67ECCF2E-7C2E-41D2-9AC4-459329518446}" destId="{8AAB9B90-47D3-4A07-8019-3CF2283151D8}" srcOrd="2" destOrd="0" parTransId="{744C58D3-8FA5-40FF-8767-AA64BE17BDA9}" sibTransId="{BF9D821C-F486-4DB5-BE5C-AAB46AB234DF}"/>
    <dgm:cxn modelId="{169670C1-E0D5-45CE-B161-D0D0493DD918}" srcId="{3966B3BC-C636-4AB6-8474-50E59A91F435}" destId="{67ECCF2E-7C2E-41D2-9AC4-459329518446}" srcOrd="0" destOrd="0" parTransId="{DAB73344-7F79-4B9E-A599-743CDEA222C9}" sibTransId="{D8AA1488-0EF1-4A4A-AE17-B51047961AA0}"/>
    <dgm:cxn modelId="{3C139AA3-29F1-4B74-9298-3756638861B0}" type="presOf" srcId="{3966B3BC-C636-4AB6-8474-50E59A91F435}" destId="{CF028631-6C6B-46FB-83F4-37353A362CEC}" srcOrd="0" destOrd="0" presId="urn:microsoft.com/office/officeart/2005/8/layout/vList6"/>
    <dgm:cxn modelId="{6DFE5DE2-1479-49A0-84D2-ACC5E316E0AA}" type="presOf" srcId="{67ECCF2E-7C2E-41D2-9AC4-459329518446}" destId="{B401FFCA-7705-4B34-9781-0F7611D2F11C}" srcOrd="0" destOrd="0" presId="urn:microsoft.com/office/officeart/2005/8/layout/vList6"/>
    <dgm:cxn modelId="{57B72E45-5D10-43C1-8FF4-BF343C1F27EA}" type="presOf" srcId="{EF17D134-10B6-4F0F-91F3-4EA0DF2EA13F}" destId="{2F6A1D00-77D8-44B7-A49E-9B55E26C6974}" srcOrd="0" destOrd="0" presId="urn:microsoft.com/office/officeart/2005/8/layout/vList6"/>
    <dgm:cxn modelId="{FFFCCE7C-443D-49DA-99A9-E4553B79CEC1}" srcId="{193FA971-222B-441F-AA6A-A3E532F65791}" destId="{CF62052A-C61C-4F30-BA80-7070C973536A}" srcOrd="0" destOrd="0" parTransId="{E7B706FD-54AC-44A3-8A00-91F47DF57A6E}" sibTransId="{FC531066-D658-46BA-A087-12DADE3074F7}"/>
    <dgm:cxn modelId="{4EEA75C5-4470-464B-BC84-222C4176AB0F}" type="presOf" srcId="{CF62052A-C61C-4F30-BA80-7070C973536A}" destId="{73E6E07B-2EFC-4788-AC7A-E4DE8BDED9AE}" srcOrd="0" destOrd="0" presId="urn:microsoft.com/office/officeart/2005/8/layout/vList6"/>
    <dgm:cxn modelId="{DB932CEE-A487-442E-8304-1A19624DCD33}" type="presOf" srcId="{193FA971-222B-441F-AA6A-A3E532F65791}" destId="{55D0B772-9541-49E8-9C6A-DACBF979948B}" srcOrd="0" destOrd="0" presId="urn:microsoft.com/office/officeart/2005/8/layout/vList6"/>
    <dgm:cxn modelId="{04319E2A-C8AC-45CC-9791-21F813DD23E5}" type="presOf" srcId="{296FA88C-49FF-4C9B-8BC2-E3C7877D08EA}" destId="{73E6E07B-2EFC-4788-AC7A-E4DE8BDED9AE}" srcOrd="0" destOrd="1" presId="urn:microsoft.com/office/officeart/2005/8/layout/vList6"/>
    <dgm:cxn modelId="{2662B4CE-62FB-4C4E-A5B3-7BDADF5D9FFC}" srcId="{3966B3BC-C636-4AB6-8474-50E59A91F435}" destId="{193FA971-222B-441F-AA6A-A3E532F65791}" srcOrd="1" destOrd="0" parTransId="{3DEE865F-607A-4CCF-9FD5-FF1964B74AB1}" sibTransId="{0591CC97-18B7-434C-B5F8-C5488882E1F3}"/>
    <dgm:cxn modelId="{B098394E-197E-429B-95F4-63583027D07A}" type="presOf" srcId="{419DB658-66C7-4983-8653-79A2C4541071}" destId="{73E6E07B-2EFC-4788-AC7A-E4DE8BDED9AE}" srcOrd="0" destOrd="2" presId="urn:microsoft.com/office/officeart/2005/8/layout/vList6"/>
    <dgm:cxn modelId="{2048CEEA-A297-4377-9D75-E4AA86176B0C}" srcId="{67ECCF2E-7C2E-41D2-9AC4-459329518446}" destId="{00042987-A0FE-4078-BF9F-3BE37B54FBCD}" srcOrd="3" destOrd="0" parTransId="{98B6C57C-F0E6-44D2-AD6F-44EEEC853005}" sibTransId="{F939A5F7-50C7-4929-BE79-FE15B1BA78CD}"/>
    <dgm:cxn modelId="{D21A5185-2EC0-4F1D-8E6E-B2BF0B595A64}" srcId="{67ECCF2E-7C2E-41D2-9AC4-459329518446}" destId="{EF17D134-10B6-4F0F-91F3-4EA0DF2EA13F}" srcOrd="0" destOrd="0" parTransId="{C667FBF7-828C-47D7-B4C1-B1CF8BFC4E1A}" sibTransId="{9090E6FC-4EAE-4C41-8CCF-01D5DE976416}"/>
    <dgm:cxn modelId="{39E11B47-555D-423C-9B2D-4C08AF6A8DBE}" srcId="{193FA971-222B-441F-AA6A-A3E532F65791}" destId="{296FA88C-49FF-4C9B-8BC2-E3C7877D08EA}" srcOrd="1" destOrd="0" parTransId="{36BDC057-1762-4F34-A95E-B40B7E6E2F7C}" sibTransId="{F6EE1875-F5CF-4EF7-A26A-0732744113B1}"/>
    <dgm:cxn modelId="{663BC2BE-D0D0-4B13-A329-57A5E5DFCD95}" type="presOf" srcId="{00042987-A0FE-4078-BF9F-3BE37B54FBCD}" destId="{2F6A1D00-77D8-44B7-A49E-9B55E26C6974}" srcOrd="0" destOrd="3" presId="urn:microsoft.com/office/officeart/2005/8/layout/vList6"/>
    <dgm:cxn modelId="{4D924E39-715B-499D-AA80-FDE353C6DCA3}" srcId="{67ECCF2E-7C2E-41D2-9AC4-459329518446}" destId="{EBDA1687-87FD-4680-83AD-4FDB552393C0}" srcOrd="1" destOrd="0" parTransId="{F87A1187-2E3B-4DB8-86B9-92F09AA3EC8D}" sibTransId="{11385480-41C0-46DC-9278-20FDEF62CEF3}"/>
    <dgm:cxn modelId="{68C8F696-DB90-4A12-866B-C105BA300677}" type="presParOf" srcId="{CF028631-6C6B-46FB-83F4-37353A362CEC}" destId="{A98AE3C7-3F94-4000-9B99-608DAAEBB07A}" srcOrd="0" destOrd="0" presId="urn:microsoft.com/office/officeart/2005/8/layout/vList6"/>
    <dgm:cxn modelId="{1DE83BA7-F36C-43AD-BBFB-8E40924866B7}" type="presParOf" srcId="{A98AE3C7-3F94-4000-9B99-608DAAEBB07A}" destId="{B401FFCA-7705-4B34-9781-0F7611D2F11C}" srcOrd="0" destOrd="0" presId="urn:microsoft.com/office/officeart/2005/8/layout/vList6"/>
    <dgm:cxn modelId="{2A83BA10-7DCD-4110-9467-C40CE3D56B3B}" type="presParOf" srcId="{A98AE3C7-3F94-4000-9B99-608DAAEBB07A}" destId="{2F6A1D00-77D8-44B7-A49E-9B55E26C6974}" srcOrd="1" destOrd="0" presId="urn:microsoft.com/office/officeart/2005/8/layout/vList6"/>
    <dgm:cxn modelId="{8EE2E281-EC59-4432-8461-A6FE2C6E93BD}" type="presParOf" srcId="{CF028631-6C6B-46FB-83F4-37353A362CEC}" destId="{1A49BD00-0444-403F-9D46-AC8BD27024B8}" srcOrd="1" destOrd="0" presId="urn:microsoft.com/office/officeart/2005/8/layout/vList6"/>
    <dgm:cxn modelId="{1E70DB02-24ED-4277-8E72-87089E56F363}" type="presParOf" srcId="{CF028631-6C6B-46FB-83F4-37353A362CEC}" destId="{3F27D283-2ED5-4A5D-8928-8EDC4F716EB9}" srcOrd="2" destOrd="0" presId="urn:microsoft.com/office/officeart/2005/8/layout/vList6"/>
    <dgm:cxn modelId="{7DA68106-E5B3-4007-BBDA-BDA54987EC3A}" type="presParOf" srcId="{3F27D283-2ED5-4A5D-8928-8EDC4F716EB9}" destId="{55D0B772-9541-49E8-9C6A-DACBF979948B}" srcOrd="0" destOrd="0" presId="urn:microsoft.com/office/officeart/2005/8/layout/vList6"/>
    <dgm:cxn modelId="{D4358EB3-6C03-4403-8E87-3D76D5EA95CE}" type="presParOf" srcId="{3F27D283-2ED5-4A5D-8928-8EDC4F716EB9}" destId="{73E6E07B-2EFC-4788-AC7A-E4DE8BDED9A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A1D00-77D8-44B7-A49E-9B55E26C6974}">
      <dsp:nvSpPr>
        <dsp:cNvPr id="0" name=""/>
        <dsp:cNvSpPr/>
      </dsp:nvSpPr>
      <dsp:spPr>
        <a:xfrm>
          <a:off x="3132814" y="423"/>
          <a:ext cx="4699221" cy="1652304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Roaming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Wi-Fi Frequency Switch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Airplane ON/OFF Mode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PXE Automatic Installation</a:t>
          </a:r>
          <a:endParaRPr lang="zh-TW" altLang="en-US" sz="2000" kern="1200" dirty="0"/>
        </a:p>
      </dsp:txBody>
      <dsp:txXfrm>
        <a:off x="3132814" y="206961"/>
        <a:ext cx="4079607" cy="1239228"/>
      </dsp:txXfrm>
    </dsp:sp>
    <dsp:sp modelId="{B401FFCA-7705-4B34-9781-0F7611D2F11C}">
      <dsp:nvSpPr>
        <dsp:cNvPr id="0" name=""/>
        <dsp:cNvSpPr/>
      </dsp:nvSpPr>
      <dsp:spPr>
        <a:xfrm>
          <a:off x="0" y="423"/>
          <a:ext cx="3132814" cy="165230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 Tools</a:t>
          </a:r>
          <a:endParaRPr lang="zh-TW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659" y="81082"/>
        <a:ext cx="2971496" cy="1490986"/>
      </dsp:txXfrm>
    </dsp:sp>
    <dsp:sp modelId="{73E6E07B-2EFC-4788-AC7A-E4DE8BDED9AE}">
      <dsp:nvSpPr>
        <dsp:cNvPr id="0" name=""/>
        <dsp:cNvSpPr/>
      </dsp:nvSpPr>
      <dsp:spPr>
        <a:xfrm>
          <a:off x="3132814" y="1817958"/>
          <a:ext cx="4699221" cy="1652304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Luminance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Resolution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ProgramIndex</a:t>
          </a: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Automation </a:t>
          </a:r>
          <a:endParaRPr lang="zh-TW" altLang="en-US" sz="2000" kern="1200" dirty="0"/>
        </a:p>
      </dsp:txBody>
      <dsp:txXfrm>
        <a:off x="3132814" y="2024496"/>
        <a:ext cx="4079607" cy="1239228"/>
      </dsp:txXfrm>
    </dsp:sp>
    <dsp:sp modelId="{55D0B772-9541-49E8-9C6A-DACBF979948B}">
      <dsp:nvSpPr>
        <dsp:cNvPr id="0" name=""/>
        <dsp:cNvSpPr/>
      </dsp:nvSpPr>
      <dsp:spPr>
        <a:xfrm>
          <a:off x="0" y="1817958"/>
          <a:ext cx="3132814" cy="165230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Tools</a:t>
          </a:r>
          <a:endParaRPr lang="zh-TW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659" y="1898617"/>
        <a:ext cx="2971496" cy="1490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DD667D0-8697-4E49-8AE8-959CB1F455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864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5FAE23DA-1601-498D-B2E3-9728009821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045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DD9BEA-C582-47D6-9AFC-DE3600F5842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4808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0934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6764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58197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F672D5D-8C01-4901-B5D5-EB0622AA9DF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32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58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0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1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8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6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4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89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862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1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4EDFA52-C031-4916-9234-82754DBCEA4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5.png"/><Relationship Id="rId7" Type="http://schemas.microsoft.com/office/2007/relationships/hdphoto" Target="../media/hdphoto3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4.wdp"/><Relationship Id="rId10" Type="http://schemas.openxmlformats.org/officeDocument/2006/relationships/image" Target="../media/image8.jpeg"/><Relationship Id="rId4" Type="http://schemas.openxmlformats.org/officeDocument/2006/relationships/image" Target="../media/image13.png"/><Relationship Id="rId9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7.png"/><Relationship Id="rId7" Type="http://schemas.microsoft.com/office/2007/relationships/hdphoto" Target="../media/hdphoto5.wd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microsoft.com/office/2007/relationships/hdphoto" Target="../media/hdphoto3.wdp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7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7875" y="4275138"/>
            <a:ext cx="4862513" cy="3159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ZL Chen,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SIoT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 DQA, Advantech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橢圓 103"/>
          <p:cNvSpPr/>
          <p:nvPr/>
        </p:nvSpPr>
        <p:spPr>
          <a:xfrm>
            <a:off x="408960" y="2484783"/>
            <a:ext cx="8358736" cy="1103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5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188" y="2104513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045" y="2292686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文字方塊 117"/>
          <p:cNvSpPr txBox="1"/>
          <p:nvPr/>
        </p:nvSpPr>
        <p:spPr>
          <a:xfrm>
            <a:off x="6160655" y="175724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2289958" y="1757023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" name="弧形接點 145"/>
          <p:cNvCxnSpPr>
            <a:stCxn id="109" idx="3"/>
            <a:endCxn id="105" idx="1"/>
          </p:cNvCxnSpPr>
          <p:nvPr/>
        </p:nvCxnSpPr>
        <p:spPr>
          <a:xfrm flipV="1">
            <a:off x="3076646" y="2640792"/>
            <a:ext cx="2823542" cy="15105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字方塊 160"/>
          <p:cNvSpPr txBox="1"/>
          <p:nvPr/>
        </p:nvSpPr>
        <p:spPr>
          <a:xfrm>
            <a:off x="3652290" y="2669249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Attach and Ping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6240675" y="3059565"/>
            <a:ext cx="201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 Wi-Fi Mode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3" name="Picture 9" descr="D:\Users\ZL.chen\Desktop\downloa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6787328" y="2238889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9" descr="D:\Users\ZL.chen\Desktop\downloa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1182958" y="2223784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文字方塊 164"/>
          <p:cNvSpPr txBox="1"/>
          <p:nvPr/>
        </p:nvSpPr>
        <p:spPr>
          <a:xfrm>
            <a:off x="1039364" y="2978013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Script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407" y="2377022"/>
            <a:ext cx="759873" cy="40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5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Wi-Fi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模式頻率切換程式產生的紀錄檔如下：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Frequency Switch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17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01"/>
          <a:stretch/>
        </p:blipFill>
        <p:spPr bwMode="auto">
          <a:xfrm>
            <a:off x="2874070" y="1550265"/>
            <a:ext cx="3381559" cy="30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2874062" y="4338942"/>
            <a:ext cx="3381559" cy="2330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4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可以模擬手動測試行為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透過程式控制介面做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無線模式切換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透過程式自動儲存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Ping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記錄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問題延伸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由於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規格限制只先做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Legacy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和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之間切換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解決方案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嘗試找尋獨立支援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a, b, g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做無線模式切換執行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Frequency Switch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2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為了解決重複手動切換飛航模式的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行為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希望可以利用程式控制帶測物並且分別在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Android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 Windows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的環境下，透過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RJ-45 / OTG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介面做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ADB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存取，方可使待測物做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 OFF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軟體環境架構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擬定飛航模式的切換環境，可透過程式做飛航模式切換動作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飛航模式示意圖請看下頁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44" y="1341318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1" y="2431961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44" y="3624278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文字方塊 61"/>
          <p:cNvSpPr txBox="1"/>
          <p:nvPr/>
        </p:nvSpPr>
        <p:spPr>
          <a:xfrm>
            <a:off x="1227975" y="95785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5134460" y="2610505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6.0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8.1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9.0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5134461" y="3822028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弧形接點 69"/>
          <p:cNvCxnSpPr>
            <a:stCxn id="60" idx="3"/>
            <a:endCxn id="11" idx="1"/>
          </p:cNvCxnSpPr>
          <p:nvPr/>
        </p:nvCxnSpPr>
        <p:spPr>
          <a:xfrm>
            <a:off x="2029352" y="2795172"/>
            <a:ext cx="2445529" cy="13328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2884067" y="243854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RJ-45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弧形接點 71"/>
          <p:cNvCxnSpPr>
            <a:stCxn id="61" idx="3"/>
            <a:endCxn id="41" idx="1"/>
          </p:cNvCxnSpPr>
          <p:nvPr/>
        </p:nvCxnSpPr>
        <p:spPr>
          <a:xfrm>
            <a:off x="2029345" y="3987489"/>
            <a:ext cx="2450890" cy="13143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2922538" y="361638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OTG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4" name="Picture 9" descr="D:\Users\ZL.chen\Desktop\downlo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2006520" y="1092559"/>
            <a:ext cx="248314" cy="24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文字方塊 84"/>
          <p:cNvSpPr txBox="1"/>
          <p:nvPr/>
        </p:nvSpPr>
        <p:spPr>
          <a:xfrm>
            <a:off x="2250863" y="1065931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Script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6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348" y="705521"/>
            <a:ext cx="641690" cy="64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文字方塊 86"/>
          <p:cNvSpPr txBox="1"/>
          <p:nvPr/>
        </p:nvSpPr>
        <p:spPr>
          <a:xfrm>
            <a:off x="7553383" y="30327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02625" flipH="1">
            <a:off x="8128913" y="732819"/>
            <a:ext cx="303871" cy="303871"/>
          </a:xfrm>
          <a:prstGeom prst="rect">
            <a:avLst/>
          </a:prstGeom>
        </p:spPr>
      </p:pic>
      <p:pic>
        <p:nvPicPr>
          <p:cNvPr id="90" name="圖片 8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06932" flipH="1">
            <a:off x="7576187" y="1413396"/>
            <a:ext cx="303871" cy="303871"/>
          </a:xfrm>
          <a:prstGeom prst="rect">
            <a:avLst/>
          </a:prstGeom>
        </p:spPr>
      </p:pic>
      <p:pic>
        <p:nvPicPr>
          <p:cNvPr id="92" name="圖片 9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45489" flipH="1">
            <a:off x="7139845" y="719063"/>
            <a:ext cx="303871" cy="303871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>
            <a:off x="987780" y="2177332"/>
            <a:ext cx="701428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987780" y="3387408"/>
            <a:ext cx="701428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987780" y="4586753"/>
            <a:ext cx="701428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1" name="Picture 9" descr="D:\Users\ZL.chen\Desktop\downlo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2027266" y="2230247"/>
            <a:ext cx="248314" cy="24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文字方塊 31"/>
          <p:cNvSpPr txBox="1"/>
          <p:nvPr/>
        </p:nvSpPr>
        <p:spPr>
          <a:xfrm>
            <a:off x="2271609" y="2203619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Script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Picture 9" descr="D:\Users\ZL.chen\Desktop\downlo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2041651" y="3432894"/>
            <a:ext cx="248314" cy="24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文字方塊 33"/>
          <p:cNvSpPr txBox="1"/>
          <p:nvPr/>
        </p:nvSpPr>
        <p:spPr>
          <a:xfrm>
            <a:off x="2279637" y="3386651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Script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81" y="2263329"/>
            <a:ext cx="658747" cy="1090341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235" y="3455461"/>
            <a:ext cx="658747" cy="1090341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478" y="1416181"/>
            <a:ext cx="759873" cy="401551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478" y="2511396"/>
            <a:ext cx="759873" cy="401551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51" y="3695179"/>
            <a:ext cx="759873" cy="40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飛航模式程式產生的紀錄檔如下：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11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65"/>
          <a:stretch/>
        </p:blipFill>
        <p:spPr bwMode="auto">
          <a:xfrm>
            <a:off x="2500831" y="1606663"/>
            <a:ext cx="4257489" cy="277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2498205" y="4148207"/>
            <a:ext cx="4260115" cy="2330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51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可以模擬手動測試行為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可以確認在長時間下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設備的飛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航模式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穩定性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透過程式控制介面做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飛航模式切換動作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透過程式自動儲存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Ping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記錄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8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希望可透過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PXE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自動執行長時間安裝作業系統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物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行為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軟體環境架構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PXE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設定檔及參數設定，自動執行安裝作業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PXE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自動安裝示意圖如下頁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橢圓 40"/>
          <p:cNvSpPr/>
          <p:nvPr/>
        </p:nvSpPr>
        <p:spPr>
          <a:xfrm>
            <a:off x="200722" y="2068247"/>
            <a:ext cx="8637335" cy="10414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315" y="1894962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618" y="1894962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文字方塊 55"/>
          <p:cNvSpPr txBox="1"/>
          <p:nvPr/>
        </p:nvSpPr>
        <p:spPr>
          <a:xfrm>
            <a:off x="1412132" y="1340220"/>
            <a:ext cx="1255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PXE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941531" y="134022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DUT</a:t>
            </a:r>
            <a:endParaRPr lang="zh-TW" altLang="en-US" dirty="0"/>
          </a:p>
        </p:txBody>
      </p:sp>
      <p:cxnSp>
        <p:nvCxnSpPr>
          <p:cNvPr id="3" name="直線單箭頭接點 2"/>
          <p:cNvCxnSpPr>
            <a:stCxn id="45" idx="3"/>
          </p:cNvCxnSpPr>
          <p:nvPr/>
        </p:nvCxnSpPr>
        <p:spPr>
          <a:xfrm>
            <a:off x="2459916" y="2258173"/>
            <a:ext cx="2363702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9" descr="D:\Users\ZL.chen\Desktop\downlo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6570327" y="1783867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文字方塊 58"/>
          <p:cNvSpPr txBox="1"/>
          <p:nvPr/>
        </p:nvSpPr>
        <p:spPr>
          <a:xfrm>
            <a:off x="5965869" y="2543327"/>
            <a:ext cx="2042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Auto Installation OS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3293755" y="230285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RJ-45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1379976" y="2671074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192.168.0.10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4616122" y="267916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192.168.0.x</a:t>
            </a:r>
            <a:endParaRPr lang="zh-TW" altLang="en-US" dirty="0"/>
          </a:p>
        </p:txBody>
      </p:sp>
      <p:cxnSp>
        <p:nvCxnSpPr>
          <p:cNvPr id="6" name="直線單箭頭接點 5"/>
          <p:cNvCxnSpPr>
            <a:stCxn id="59" idx="2"/>
            <a:endCxn id="63" idx="0"/>
          </p:cNvCxnSpPr>
          <p:nvPr/>
        </p:nvCxnSpPr>
        <p:spPr>
          <a:xfrm>
            <a:off x="6987335" y="2912659"/>
            <a:ext cx="0" cy="6893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6249088" y="3601985"/>
            <a:ext cx="147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Export to Log</a:t>
            </a:r>
            <a:endParaRPr lang="zh-TW" altLang="en-US" dirty="0"/>
          </a:p>
        </p:txBody>
      </p:sp>
      <p:pic>
        <p:nvPicPr>
          <p:cNvPr id="64" name="Picture 9" descr="D:\Users\ZL.chen\Desktop\downloa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7153236" y="3030154"/>
            <a:ext cx="498939" cy="49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文字方塊 64"/>
          <p:cNvSpPr txBox="1"/>
          <p:nvPr/>
        </p:nvSpPr>
        <p:spPr>
          <a:xfrm>
            <a:off x="7676454" y="3109663"/>
            <a:ext cx="1132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Run Script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426" y="1967373"/>
            <a:ext cx="760028" cy="40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3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程式轉檔的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PXE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紀錄檔如下：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可以執行長時間自動執行安裝作業系統的動作之可靠度測試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透過程式自動儲存成功及失敗安裝的記錄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9" t="-1363" r="-295" b="18703"/>
          <a:stretch/>
        </p:blipFill>
        <p:spPr bwMode="auto">
          <a:xfrm>
            <a:off x="868635" y="1453751"/>
            <a:ext cx="6611068" cy="157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906734" y="2124751"/>
            <a:ext cx="6572969" cy="9007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51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Automation Testing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the Automation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Tools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Tools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為了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解決人工量測約略中心點位置誤差的行為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希望可以根據產品規格的參數填入，然後利用程式計算出量測準確位置，並且產出量測點的圓圈，方便量測人員做明亮度量測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程式執行方式及產圖示意圖請看下兩頁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根據產品規格輸入參數設定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4503764" y="3172295"/>
            <a:ext cx="678872" cy="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2" name="圖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262" y="2378241"/>
            <a:ext cx="3563164" cy="1588107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80" y="1813393"/>
            <a:ext cx="4065617" cy="274300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860563" y="3090408"/>
            <a:ext cx="2131410" cy="2055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867387" y="2485058"/>
            <a:ext cx="2124586" cy="4146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5182636" y="2892052"/>
            <a:ext cx="3415456" cy="7928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87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根據規格產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圖示意圖如下：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302" y="1972408"/>
            <a:ext cx="2599899" cy="1926544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411" y="1768691"/>
            <a:ext cx="1515684" cy="1136764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782" y="2952111"/>
            <a:ext cx="1522313" cy="1141734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495" y="2952111"/>
            <a:ext cx="1515684" cy="1136764"/>
          </a:xfrm>
          <a:prstGeom prst="rect">
            <a:avLst/>
          </a:prstGeom>
        </p:spPr>
      </p:pic>
      <p:cxnSp>
        <p:nvCxnSpPr>
          <p:cNvPr id="26" name="直線單箭頭接點 25"/>
          <p:cNvCxnSpPr>
            <a:stCxn id="14" idx="3"/>
          </p:cNvCxnSpPr>
          <p:nvPr/>
        </p:nvCxnSpPr>
        <p:spPr>
          <a:xfrm flipV="1">
            <a:off x="4082201" y="2932268"/>
            <a:ext cx="877294" cy="341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圖片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495" y="1768691"/>
            <a:ext cx="1515684" cy="113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1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可以節省量測人員估算量測約略位置時間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可以更精準減少量測明暗度差異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透過程式準確計算量測點的位置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透過程式產圖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問題延伸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由於程式其實是做產圖的動作，並沒有所謂的自動量測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解決方案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可以嘗試透過其他設備利用程式控制手臂去做測量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8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為了解決每次做開關機時解析度的確認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希望可以利用程式控制電腦做開關機並做解析度擷取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解析度擷取記錄檔如下頁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解析度擷取紀錄檔如下：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325" y="1437441"/>
            <a:ext cx="4633346" cy="3078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2289325" y="1955454"/>
            <a:ext cx="4633346" cy="256078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51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可以模擬手動測試去做重開機的動作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透過程式在開關機時擷取螢幕解析度的動作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透過程式自動儲存擷取解析度的記錄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問題延伸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由於在開關機過程中是透過程式做開關機，所以只能做到擷取的動作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解決方案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可以嘗試整合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Device Finder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測試項目做解析度擷取動作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8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為了加速透過人工手動複製檔案到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測物的行為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希望可以利用 </a:t>
            </a:r>
            <a:r>
              <a:rPr lang="en-US" altLang="zh-TW" sz="1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ProgramIndex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程式去做透過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FTP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做檔案下載行為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ProgramIndex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程式示意圖請看下頁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UI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畫面中的以下資訊填入對應資訊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 IP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Suite Folder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Case Folder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Downlod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automation - UI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384" y="1459281"/>
            <a:ext cx="3245431" cy="30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070" y="2983335"/>
            <a:ext cx="2535802" cy="792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231472" y="1697202"/>
            <a:ext cx="2223509" cy="6324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454981" y="2329682"/>
            <a:ext cx="442639" cy="1630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弧形接點 3"/>
          <p:cNvCxnSpPr>
            <a:stCxn id="7" idx="2"/>
            <a:endCxn id="6148" idx="0"/>
          </p:cNvCxnSpPr>
          <p:nvPr/>
        </p:nvCxnSpPr>
        <p:spPr>
          <a:xfrm rot="5400000">
            <a:off x="6798348" y="2105382"/>
            <a:ext cx="490576" cy="126533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28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可以直接透過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ProgramIndex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程式連到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DQA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下載檔案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到待測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物上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8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Automation Testing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71" b="97143" l="1452" r="95484">
                        <a14:foregroundMark x1="28710" y1="7429" x2="28710" y2="7429"/>
                        <a14:foregroundMark x1="25161" y1="22286" x2="25161" y2="22286"/>
                        <a14:foregroundMark x1="24355" y1="36286" x2="24355" y2="36286"/>
                        <a14:foregroundMark x1="25484" y1="47143" x2="25484" y2="47143"/>
                        <a14:foregroundMark x1="28871" y1="56857" x2="28871" y2="56857"/>
                        <a14:foregroundMark x1="32258" y1="44286" x2="32258" y2="44286"/>
                        <a14:foregroundMark x1="33710" y1="46571" x2="33710" y2="46571"/>
                        <a14:foregroundMark x1="30645" y1="38000" x2="30645" y2="38000"/>
                        <a14:foregroundMark x1="34032" y1="39429" x2="34032" y2="39429"/>
                        <a14:foregroundMark x1="30000" y1="28000" x2="30000" y2="28000"/>
                        <a14:foregroundMark x1="23548" y1="89429" x2="23548" y2="89429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351" y="1179868"/>
            <a:ext cx="5747661" cy="3244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2556764" y="1041368"/>
            <a:ext cx="1415772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測試時間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成本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降低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479820" y="1585345"/>
            <a:ext cx="1261884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長時間執行測試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556764" y="2190611"/>
            <a:ext cx="110799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程式控制執行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2639351" y="2802188"/>
            <a:ext cx="110799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腳本重複調用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2864540" y="3335717"/>
            <a:ext cx="110799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測試準確執行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526429" y="3957516"/>
            <a:ext cx="2060671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>
              <a:defRPr sz="1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Automation Testing Tools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096952" y="2876825"/>
            <a:ext cx="1613505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>
              <a:defRPr sz="14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46101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Structure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54" name="直線單箭頭接點 4153"/>
          <p:cNvCxnSpPr>
            <a:stCxn id="6151" idx="3"/>
            <a:endCxn id="6149" idx="1"/>
          </p:cNvCxnSpPr>
          <p:nvPr/>
        </p:nvCxnSpPr>
        <p:spPr>
          <a:xfrm flipV="1">
            <a:off x="2687895" y="3698125"/>
            <a:ext cx="1524849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6149" idx="3"/>
            <a:endCxn id="148" idx="1"/>
          </p:cNvCxnSpPr>
          <p:nvPr/>
        </p:nvCxnSpPr>
        <p:spPr>
          <a:xfrm>
            <a:off x="5470044" y="3698125"/>
            <a:ext cx="146682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>
            <a:stCxn id="6148" idx="2"/>
            <a:endCxn id="6151" idx="0"/>
          </p:cNvCxnSpPr>
          <p:nvPr/>
        </p:nvCxnSpPr>
        <p:spPr>
          <a:xfrm>
            <a:off x="1855752" y="2395400"/>
            <a:ext cx="1" cy="6265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/>
          <p:nvPr/>
        </p:nvCxnSpPr>
        <p:spPr>
          <a:xfrm flipV="1">
            <a:off x="4786423" y="2378424"/>
            <a:ext cx="0" cy="5817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>
            <a:off x="4972734" y="2395400"/>
            <a:ext cx="0" cy="5562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862" y="1113214"/>
            <a:ext cx="1550575" cy="12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16" y="1076187"/>
            <a:ext cx="1155071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44" y="2951602"/>
            <a:ext cx="1257300" cy="149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11" y="3021930"/>
            <a:ext cx="1664284" cy="135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870" y="2951602"/>
            <a:ext cx="1257300" cy="149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文字方塊 78"/>
          <p:cNvSpPr txBox="1"/>
          <p:nvPr/>
        </p:nvSpPr>
        <p:spPr>
          <a:xfrm>
            <a:off x="1625562" y="43332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字方塊 160"/>
          <p:cNvSpPr txBox="1"/>
          <p:nvPr/>
        </p:nvSpPr>
        <p:spPr>
          <a:xfrm>
            <a:off x="1552623" y="75849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4409254" y="4357035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 Server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字方塊 162"/>
          <p:cNvSpPr txBox="1"/>
          <p:nvPr/>
        </p:nvSpPr>
        <p:spPr>
          <a:xfrm>
            <a:off x="6758767" y="4356073"/>
            <a:ext cx="182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 Server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字方塊 163"/>
          <p:cNvSpPr txBox="1"/>
          <p:nvPr/>
        </p:nvSpPr>
        <p:spPr>
          <a:xfrm>
            <a:off x="4546762" y="7637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07" y="4011946"/>
            <a:ext cx="536543" cy="37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文字方塊 169"/>
          <p:cNvSpPr txBox="1"/>
          <p:nvPr/>
        </p:nvSpPr>
        <p:spPr>
          <a:xfrm>
            <a:off x="5554275" y="3798316"/>
            <a:ext cx="129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Feedback Result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字方塊 170"/>
          <p:cNvSpPr txBox="1"/>
          <p:nvPr/>
        </p:nvSpPr>
        <p:spPr>
          <a:xfrm>
            <a:off x="2687894" y="3811981"/>
            <a:ext cx="162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Trigger Jobs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2552427" y="2495413"/>
            <a:ext cx="218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Execute Test Script</a:t>
            </a:r>
          </a:p>
        </p:txBody>
      </p:sp>
      <p:sp>
        <p:nvSpPr>
          <p:cNvPr id="173" name="文字方塊 172"/>
          <p:cNvSpPr txBox="1"/>
          <p:nvPr/>
        </p:nvSpPr>
        <p:spPr>
          <a:xfrm>
            <a:off x="641172" y="24893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Connect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5066814" y="2484124"/>
            <a:ext cx="223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Console Response</a:t>
            </a:r>
          </a:p>
        </p:txBody>
      </p:sp>
      <p:pic>
        <p:nvPicPr>
          <p:cNvPr id="6153" name="Picture 9" descr="D:\Users\ZL.chen\Desktop\downloa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5707239" y="1164016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文字方塊 176"/>
          <p:cNvSpPr txBox="1"/>
          <p:nvPr/>
        </p:nvSpPr>
        <p:spPr>
          <a:xfrm>
            <a:off x="6529653" y="1414886"/>
            <a:ext cx="187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Run Test Script</a:t>
            </a:r>
          </a:p>
        </p:txBody>
      </p:sp>
      <p:cxnSp>
        <p:nvCxnSpPr>
          <p:cNvPr id="85" name="肘形接點 84"/>
          <p:cNvCxnSpPr/>
          <p:nvPr/>
        </p:nvCxnSpPr>
        <p:spPr>
          <a:xfrm flipH="1">
            <a:off x="1023611" y="3698125"/>
            <a:ext cx="7170559" cy="1"/>
          </a:xfrm>
          <a:prstGeom prst="bentConnector5">
            <a:avLst>
              <a:gd name="adj1" fmla="val -9013"/>
              <a:gd name="adj2" fmla="val 97512200000"/>
              <a:gd name="adj3" fmla="val 102558"/>
            </a:avLst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文字方塊 201"/>
          <p:cNvSpPr txBox="1"/>
          <p:nvPr/>
        </p:nvSpPr>
        <p:spPr>
          <a:xfrm>
            <a:off x="-188331" y="4348567"/>
            <a:ext cx="129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Mail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 9"/>
          <p:cNvSpPr/>
          <p:nvPr/>
        </p:nvSpPr>
        <p:spPr>
          <a:xfrm>
            <a:off x="57548" y="1298064"/>
            <a:ext cx="8990534" cy="3325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(Ongoing)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619" y="1429455"/>
            <a:ext cx="765887" cy="6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618" y="2683430"/>
            <a:ext cx="765887" cy="6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328" y="1186131"/>
            <a:ext cx="1397236" cy="113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311" y="1521553"/>
            <a:ext cx="286635" cy="327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328" y="2423251"/>
            <a:ext cx="1397236" cy="113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328" y="3660371"/>
            <a:ext cx="1397236" cy="113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618" y="3917188"/>
            <a:ext cx="765887" cy="6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直線單箭頭接點 45"/>
          <p:cNvCxnSpPr/>
          <p:nvPr/>
        </p:nvCxnSpPr>
        <p:spPr>
          <a:xfrm flipV="1">
            <a:off x="5161325" y="1736970"/>
            <a:ext cx="1524849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5136673" y="2990945"/>
            <a:ext cx="1524849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5161325" y="4224703"/>
            <a:ext cx="1524849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5406145" y="1383508"/>
            <a:ext cx="98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endParaRPr lang="en-US" altLang="zh-TW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5506603" y="2649120"/>
            <a:ext cx="98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</a:p>
        </p:txBody>
      </p:sp>
      <p:sp>
        <p:nvSpPr>
          <p:cNvPr id="52" name="文字方塊 51"/>
          <p:cNvSpPr txBox="1"/>
          <p:nvPr/>
        </p:nvSpPr>
        <p:spPr>
          <a:xfrm>
            <a:off x="5440139" y="3874127"/>
            <a:ext cx="98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</a:p>
        </p:txBody>
      </p:sp>
      <p:sp>
        <p:nvSpPr>
          <p:cNvPr id="53" name="文字方塊 52"/>
          <p:cNvSpPr txBox="1"/>
          <p:nvPr/>
        </p:nvSpPr>
        <p:spPr>
          <a:xfrm>
            <a:off x="6871983" y="106012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6" y="2423250"/>
            <a:ext cx="1397236" cy="113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25" y="2791732"/>
            <a:ext cx="248120" cy="294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直線單箭頭接點 58"/>
          <p:cNvCxnSpPr/>
          <p:nvPr/>
        </p:nvCxnSpPr>
        <p:spPr>
          <a:xfrm flipV="1">
            <a:off x="2003398" y="2974090"/>
            <a:ext cx="1524849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490499" y="2102567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 Server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6" name="Picture 9" descr="D:\Users\ZL.chen\Desktop\downloa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7632377" y="1289864"/>
            <a:ext cx="257493" cy="25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文字方塊 66"/>
          <p:cNvSpPr txBox="1"/>
          <p:nvPr/>
        </p:nvSpPr>
        <p:spPr>
          <a:xfrm>
            <a:off x="7885041" y="1233480"/>
            <a:ext cx="111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Test</a:t>
            </a:r>
          </a:p>
        </p:txBody>
      </p:sp>
      <p:pic>
        <p:nvPicPr>
          <p:cNvPr id="68" name="Picture 9" descr="D:\Users\ZL.chen\Desktop\downloa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7671711" y="2794389"/>
            <a:ext cx="257493" cy="25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9" descr="D:\Users\ZL.chen\Desktop\downloa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7671711" y="4315252"/>
            <a:ext cx="257493" cy="25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文字方塊 69"/>
          <p:cNvSpPr txBox="1"/>
          <p:nvPr/>
        </p:nvSpPr>
        <p:spPr>
          <a:xfrm>
            <a:off x="7885040" y="2730426"/>
            <a:ext cx="111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Test</a:t>
            </a:r>
          </a:p>
        </p:txBody>
      </p:sp>
      <p:sp>
        <p:nvSpPr>
          <p:cNvPr id="71" name="文字方塊 70"/>
          <p:cNvSpPr txBox="1"/>
          <p:nvPr/>
        </p:nvSpPr>
        <p:spPr>
          <a:xfrm>
            <a:off x="7885040" y="4243459"/>
            <a:ext cx="111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Test</a:t>
            </a:r>
          </a:p>
        </p:txBody>
      </p:sp>
      <p:sp>
        <p:nvSpPr>
          <p:cNvPr id="72" name="文字方塊 71"/>
          <p:cNvSpPr txBox="1"/>
          <p:nvPr/>
        </p:nvSpPr>
        <p:spPr>
          <a:xfrm>
            <a:off x="2294455" y="2649120"/>
            <a:ext cx="98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</a:p>
        </p:txBody>
      </p:sp>
      <p:cxnSp>
        <p:nvCxnSpPr>
          <p:cNvPr id="73" name="直線單箭頭接點 72"/>
          <p:cNvCxnSpPr/>
          <p:nvPr/>
        </p:nvCxnSpPr>
        <p:spPr>
          <a:xfrm flipV="1">
            <a:off x="1978948" y="1685237"/>
            <a:ext cx="1472952" cy="41792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2003398" y="3788006"/>
            <a:ext cx="1514486" cy="44593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文字方塊 79"/>
          <p:cNvSpPr txBox="1"/>
          <p:nvPr/>
        </p:nvSpPr>
        <p:spPr>
          <a:xfrm rot="20589782">
            <a:off x="2197981" y="1538324"/>
            <a:ext cx="98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</a:p>
        </p:txBody>
      </p:sp>
      <p:sp>
        <p:nvSpPr>
          <p:cNvPr id="81" name="文字方塊 80"/>
          <p:cNvSpPr txBox="1"/>
          <p:nvPr/>
        </p:nvSpPr>
        <p:spPr>
          <a:xfrm rot="1022519">
            <a:off x="2272907" y="3642313"/>
            <a:ext cx="98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</a:p>
        </p:txBody>
      </p:sp>
      <p:sp>
        <p:nvSpPr>
          <p:cNvPr id="84" name="文字方塊 83"/>
          <p:cNvSpPr txBox="1"/>
          <p:nvPr/>
        </p:nvSpPr>
        <p:spPr>
          <a:xfrm>
            <a:off x="3949202" y="81727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3922118" y="1236813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085" y="2764512"/>
            <a:ext cx="286635" cy="327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文字方塊 89"/>
          <p:cNvSpPr txBox="1"/>
          <p:nvPr/>
        </p:nvSpPr>
        <p:spPr>
          <a:xfrm>
            <a:off x="3922892" y="247977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853" y="3995858"/>
            <a:ext cx="286635" cy="327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文字方塊 91"/>
          <p:cNvSpPr txBox="1"/>
          <p:nvPr/>
        </p:nvSpPr>
        <p:spPr>
          <a:xfrm>
            <a:off x="3922660" y="371111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570204" y="258861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930823" y="2582216"/>
            <a:ext cx="5549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TestLink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46" y="2785339"/>
            <a:ext cx="248120" cy="294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文字方塊 95"/>
          <p:cNvSpPr txBox="1"/>
          <p:nvPr/>
        </p:nvSpPr>
        <p:spPr>
          <a:xfrm>
            <a:off x="627119" y="1088530"/>
            <a:ext cx="206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Area Network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64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字方塊 2"/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 dirty="0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the 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872137075"/>
              </p:ext>
            </p:extLst>
          </p:nvPr>
        </p:nvGraphicFramePr>
        <p:xfrm>
          <a:off x="755374" y="1093305"/>
          <a:ext cx="7832035" cy="3470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415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為了解決人工手動切換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的測試方法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希望可以利用程式控制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介面做重新啟動，然而使待測物做漫遊動作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軟體環境架構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擬定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切換環境，可透過程式做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重啟並使待測物做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漫遊切換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漫遊示意圖請看下頁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1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橢圓 10"/>
          <p:cNvSpPr/>
          <p:nvPr/>
        </p:nvSpPr>
        <p:spPr>
          <a:xfrm>
            <a:off x="523084" y="1449259"/>
            <a:ext cx="6260929" cy="6987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14" y="1022311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79" y="261477"/>
            <a:ext cx="793043" cy="79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338" y="1017711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橢圓 18"/>
          <p:cNvSpPr/>
          <p:nvPr/>
        </p:nvSpPr>
        <p:spPr>
          <a:xfrm>
            <a:off x="2995604" y="1468630"/>
            <a:ext cx="5893687" cy="6793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666" y="1195379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57" y="1195379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＞形箭號 21"/>
          <p:cNvSpPr/>
          <p:nvPr/>
        </p:nvSpPr>
        <p:spPr>
          <a:xfrm>
            <a:off x="3623090" y="1331003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＞形箭號 22"/>
          <p:cNvSpPr/>
          <p:nvPr/>
        </p:nvSpPr>
        <p:spPr>
          <a:xfrm>
            <a:off x="3857941" y="1331003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＞形箭號 23"/>
          <p:cNvSpPr/>
          <p:nvPr/>
        </p:nvSpPr>
        <p:spPr>
          <a:xfrm>
            <a:off x="4103798" y="1331003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＞形箭號 24"/>
          <p:cNvSpPr/>
          <p:nvPr/>
        </p:nvSpPr>
        <p:spPr>
          <a:xfrm>
            <a:off x="4334957" y="1337339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＞形箭號 25"/>
          <p:cNvSpPr/>
          <p:nvPr/>
        </p:nvSpPr>
        <p:spPr>
          <a:xfrm>
            <a:off x="4569808" y="1337339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＞形箭號 26"/>
          <p:cNvSpPr/>
          <p:nvPr/>
        </p:nvSpPr>
        <p:spPr>
          <a:xfrm>
            <a:off x="4815665" y="1337339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454379" y="1639049"/>
            <a:ext cx="183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 Handover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1843" y="763926"/>
            <a:ext cx="75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AP: 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809766" y="753375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AP: 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174453" y="81549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730070" y="83764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39888" y="2148004"/>
            <a:ext cx="1967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弧形接點 33"/>
          <p:cNvCxnSpPr>
            <a:stCxn id="15" idx="1"/>
            <a:endCxn id="28" idx="1"/>
          </p:cNvCxnSpPr>
          <p:nvPr/>
        </p:nvCxnSpPr>
        <p:spPr>
          <a:xfrm rot="10800000" flipV="1">
            <a:off x="1151843" y="657998"/>
            <a:ext cx="3061636" cy="290593"/>
          </a:xfrm>
          <a:prstGeom prst="curvedConnector3">
            <a:avLst>
              <a:gd name="adj1" fmla="val 10746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弧形接點 35"/>
          <p:cNvCxnSpPr>
            <a:stCxn id="15" idx="3"/>
            <a:endCxn id="29" idx="3"/>
          </p:cNvCxnSpPr>
          <p:nvPr/>
        </p:nvCxnSpPr>
        <p:spPr>
          <a:xfrm>
            <a:off x="5006522" y="657999"/>
            <a:ext cx="3558579" cy="280042"/>
          </a:xfrm>
          <a:prstGeom prst="curvedConnector3">
            <a:avLst>
              <a:gd name="adj1" fmla="val 10642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217940" y="345673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 Mode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523083" y="3709521"/>
            <a:ext cx="5640765" cy="6987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13" y="3282573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337" y="3277973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橢圓 43"/>
          <p:cNvSpPr/>
          <p:nvPr/>
        </p:nvSpPr>
        <p:spPr>
          <a:xfrm>
            <a:off x="2174453" y="3728892"/>
            <a:ext cx="6714837" cy="6793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642" y="3455641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22" y="3455641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＞形箭號 46"/>
          <p:cNvSpPr/>
          <p:nvPr/>
        </p:nvSpPr>
        <p:spPr>
          <a:xfrm rot="10800000">
            <a:off x="4070344" y="3591265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＞形箭號 47"/>
          <p:cNvSpPr/>
          <p:nvPr/>
        </p:nvSpPr>
        <p:spPr>
          <a:xfrm rot="10800000">
            <a:off x="4305195" y="3591265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＞形箭號 48"/>
          <p:cNvSpPr/>
          <p:nvPr/>
        </p:nvSpPr>
        <p:spPr>
          <a:xfrm rot="10800000">
            <a:off x="4551052" y="3591265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＞形箭號 49"/>
          <p:cNvSpPr/>
          <p:nvPr/>
        </p:nvSpPr>
        <p:spPr>
          <a:xfrm rot="10800000">
            <a:off x="4782211" y="3597601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＞形箭號 50"/>
          <p:cNvSpPr/>
          <p:nvPr/>
        </p:nvSpPr>
        <p:spPr>
          <a:xfrm rot="10800000">
            <a:off x="5017062" y="3597601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＞形箭號 51"/>
          <p:cNvSpPr/>
          <p:nvPr/>
        </p:nvSpPr>
        <p:spPr>
          <a:xfrm rot="10800000">
            <a:off x="5262919" y="3597601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3951328" y="3899311"/>
            <a:ext cx="183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 Handover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151844" y="3052416"/>
            <a:ext cx="75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AP: 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702555" y="308630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6351335" y="308630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739887" y="4408266"/>
            <a:ext cx="1954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77" name="文字方塊 15376"/>
          <p:cNvSpPr txBox="1"/>
          <p:nvPr/>
        </p:nvSpPr>
        <p:spPr>
          <a:xfrm>
            <a:off x="158544" y="34567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-&gt; 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58545" y="260303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-&gt; 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7809765" y="3052417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AP: 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5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77" y="2523522"/>
            <a:ext cx="793043" cy="79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弧形接點 95"/>
          <p:cNvCxnSpPr/>
          <p:nvPr/>
        </p:nvCxnSpPr>
        <p:spPr>
          <a:xfrm rot="10800000" flipV="1">
            <a:off x="1151843" y="2920044"/>
            <a:ext cx="3061634" cy="317038"/>
          </a:xfrm>
          <a:prstGeom prst="curvedConnector3">
            <a:avLst>
              <a:gd name="adj1" fmla="val 10746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弧形接點 96"/>
          <p:cNvCxnSpPr/>
          <p:nvPr/>
        </p:nvCxnSpPr>
        <p:spPr>
          <a:xfrm>
            <a:off x="5006520" y="2920044"/>
            <a:ext cx="3540947" cy="317039"/>
          </a:xfrm>
          <a:prstGeom prst="curvedConnector3">
            <a:avLst>
              <a:gd name="adj1" fmla="val 10645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2217939" y="2603034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 Mode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554" y="1276290"/>
            <a:ext cx="759873" cy="401551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166" y="1270744"/>
            <a:ext cx="759873" cy="401551"/>
          </a:xfrm>
          <a:prstGeom prst="rect">
            <a:avLst/>
          </a:prstGeom>
        </p:spPr>
      </p:pic>
      <p:pic>
        <p:nvPicPr>
          <p:cNvPr id="60" name="圖片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004" y="3531109"/>
            <a:ext cx="759873" cy="401551"/>
          </a:xfrm>
          <a:prstGeom prst="rect">
            <a:avLst/>
          </a:prstGeom>
        </p:spPr>
      </p:pic>
      <p:pic>
        <p:nvPicPr>
          <p:cNvPr id="61" name="圖片 6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784" y="3536553"/>
            <a:ext cx="759873" cy="40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2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漫遊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程式紀錄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檔如下：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7" b="55495"/>
          <a:stretch/>
        </p:blipFill>
        <p:spPr bwMode="auto">
          <a:xfrm>
            <a:off x="719838" y="1842449"/>
            <a:ext cx="4050617" cy="2602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11" b="52471"/>
          <a:stretch/>
        </p:blipFill>
        <p:spPr bwMode="auto">
          <a:xfrm>
            <a:off x="4826727" y="1842449"/>
            <a:ext cx="4050616" cy="262614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719838" y="1794105"/>
            <a:ext cx="3950636" cy="27778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840795" y="1796044"/>
            <a:ext cx="3937445" cy="277595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5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可以模擬手動測試行為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透過程式控制介面做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漫遊切換動作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透過程式自動儲存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Ping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記錄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問題延伸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由於重複透過程式將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AP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重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啟，造成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不穩定，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目前執行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最多十次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解決方案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可以嘗試透過數位衰減器嘗試解決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自動重啟問題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解決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人工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手動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切換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AP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無線模式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希望可以利用程式控制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介面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做無線模式切換，達成可靠性測試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軟體環境架構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擬定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切換環境，可透過程式做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無線模式切換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無線模式切換示意圖請看下頁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Frequency Switch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78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20367</TotalTime>
  <Words>1096</Words>
  <Application>Microsoft Office PowerPoint</Application>
  <PresentationFormat>如螢幕大小 (16:9)</PresentationFormat>
  <Paragraphs>245</Paragraphs>
  <Slides>32</Slides>
  <Notes>31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0" baseType="lpstr">
      <vt:lpstr>微軟正黑體</vt:lpstr>
      <vt:lpstr>新細明體</vt:lpstr>
      <vt:lpstr>標楷體</vt:lpstr>
      <vt:lpstr>Arial</vt:lpstr>
      <vt:lpstr>Calibri</vt:lpstr>
      <vt:lpstr>Garamond</vt:lpstr>
      <vt:lpstr>Times New Roman</vt:lpstr>
      <vt:lpstr>自訂設計</vt:lpstr>
      <vt:lpstr>PowerPoint 簡報</vt:lpstr>
      <vt:lpstr>Agenda</vt:lpstr>
      <vt:lpstr>Benefits of Automation Testing</vt:lpstr>
      <vt:lpstr>Develop the Automation Testing Tools</vt:lpstr>
      <vt:lpstr>Roaming Automation</vt:lpstr>
      <vt:lpstr>PowerPoint 簡報</vt:lpstr>
      <vt:lpstr>Roaming Automation  - Log</vt:lpstr>
      <vt:lpstr>Roaming Automation</vt:lpstr>
      <vt:lpstr>Wi-Fi Frequency Switch Automation</vt:lpstr>
      <vt:lpstr>PowerPoint 簡報</vt:lpstr>
      <vt:lpstr>Wi-Fi Frequency Switch Automation - Log</vt:lpstr>
      <vt:lpstr>Wi-Fi Frequency Switch Automation</vt:lpstr>
      <vt:lpstr>Airplane ON/OFF Mode Automation</vt:lpstr>
      <vt:lpstr>PowerPoint 簡報</vt:lpstr>
      <vt:lpstr>Airplane ON/OFF Mode Automation - Log</vt:lpstr>
      <vt:lpstr>Airplane ON/OFF Mode Automation</vt:lpstr>
      <vt:lpstr>PXE automatic installation</vt:lpstr>
      <vt:lpstr>PowerPoint 簡報</vt:lpstr>
      <vt:lpstr>PXE automatic installation - Log</vt:lpstr>
      <vt:lpstr>Luminance automation</vt:lpstr>
      <vt:lpstr>Luminance automation</vt:lpstr>
      <vt:lpstr>Luminance automation - Log</vt:lpstr>
      <vt:lpstr>Luminance automation</vt:lpstr>
      <vt:lpstr>Resolution Automation</vt:lpstr>
      <vt:lpstr>Resolution Automation - Log</vt:lpstr>
      <vt:lpstr>Resolution Automation</vt:lpstr>
      <vt:lpstr>ProgramIndex automation</vt:lpstr>
      <vt:lpstr>ProgramIndex automation - UI</vt:lpstr>
      <vt:lpstr>ProgramIndex automation</vt:lpstr>
      <vt:lpstr>Continuous Integration Structure</vt:lpstr>
      <vt:lpstr>Continuous Integration (Ongoing)</vt:lpstr>
      <vt:lpstr>PowerPoint 簡報</vt:lpstr>
    </vt:vector>
  </TitlesOfParts>
  <Company>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x</dc:creator>
  <cp:lastModifiedBy>ZL.Chen</cp:lastModifiedBy>
  <cp:revision>1582</cp:revision>
  <dcterms:created xsi:type="dcterms:W3CDTF">2004-01-16T02:40:24Z</dcterms:created>
  <dcterms:modified xsi:type="dcterms:W3CDTF">2020-07-30T08:01:16Z</dcterms:modified>
</cp:coreProperties>
</file>