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023" autoAdjust="0"/>
  </p:normalViewPr>
  <p:slideViewPr>
    <p:cSldViewPr snapToGrid="0">
      <p:cViewPr varScale="1">
        <p:scale>
          <a:sx n="126" d="100"/>
          <a:sy n="126" d="100"/>
        </p:scale>
        <p:origin x="-11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長</a:t>
            </a:r>
            <a:r>
              <a:rPr lang="zh-TW" altLang="en-US" dirty="0" smtClean="0"/>
              <a:t>時間壓力下且能完成飛航模式開關</a:t>
            </a:r>
            <a:r>
              <a:rPr lang="zh-TW" altLang="en-US" dirty="0" smtClean="0"/>
              <a:t>的穩定性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zh-TW" altLang="en-US" dirty="0" smtClean="0"/>
              <a:t>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時都是採納約略的位置  因為沒有治具 所以我開發了這支程式來更精準解決改善測試精準度這件事  所以未來只要是有產品的規格 依照規格輸入所需的相關資訊 便可以自動產生精確量測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的位置 但這支程式其實取代的是人工繪圖這一段 並不是自動量測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依</a:t>
            </a:r>
            <a:r>
              <a:rPr lang="zh-TW" altLang="en-US" dirty="0" smtClean="0"/>
              <a:t>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</a:t>
            </a:r>
            <a:r>
              <a:rPr lang="zh-TW" altLang="en-US" dirty="0" smtClean="0"/>
              <a:t>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要講為何要開發這個？原因是什麼？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 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</a:t>
            </a:r>
            <a:r>
              <a:rPr lang="zh-TW" altLang="en-US" dirty="0" smtClean="0"/>
              <a:t>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 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 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那調整強度後 </a:t>
            </a:r>
            <a:r>
              <a:rPr lang="en-US" altLang="zh-TW" baseline="0" dirty="0" smtClean="0"/>
              <a:t>UI </a:t>
            </a:r>
            <a:r>
              <a:rPr lang="zh-TW" altLang="en-US" baseline="0" dirty="0" smtClean="0"/>
              <a:t>因為不放的原因我覺得有</a:t>
            </a:r>
            <a:r>
              <a:rPr lang="en-US" altLang="zh-TW" baseline="0" dirty="0" smtClean="0"/>
              <a:t>2</a:t>
            </a:r>
            <a:r>
              <a:rPr lang="zh-TW" altLang="en-US" baseline="0" dirty="0" smtClean="0"/>
              <a:t>個</a:t>
            </a:r>
            <a:r>
              <a:rPr lang="en-US" altLang="zh-TW" baseline="0" dirty="0" smtClean="0"/>
              <a:t>…</a:t>
            </a:r>
          </a:p>
          <a:p>
            <a:r>
              <a:rPr lang="en-US" altLang="zh-TW" baseline="0" dirty="0" smtClean="0"/>
              <a:t>1. </a:t>
            </a:r>
            <a:r>
              <a:rPr lang="zh-TW" altLang="en-US" baseline="0" dirty="0" smtClean="0"/>
              <a:t>兩台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太近</a:t>
            </a:r>
          </a:p>
          <a:p>
            <a:r>
              <a:rPr lang="en-US" altLang="zh-TW" baseline="0" dirty="0" smtClean="0"/>
              <a:t>2. </a:t>
            </a:r>
            <a:r>
              <a:rPr lang="zh-TW" altLang="en-US" baseline="0" dirty="0" smtClean="0"/>
              <a:t>不清楚當下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</a:t>
            </a:r>
            <a:r>
              <a:rPr lang="zh-TW" altLang="en-US" baseline="0" dirty="0" smtClean="0"/>
              <a:t> 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 因此根本辦法是從比較貼近實際應用的訊號衰減來做，所以還是得透過訊號衰減器來實現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我的帶測物很簡單，他只要連到其中一台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 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一開始是希望可以透過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Wi-Fi </a:t>
            </a:r>
            <a:r>
              <a:rPr lang="zh-TW" altLang="en-US" dirty="0" smtClean="0"/>
              <a:t>模式相互間的切換 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針對 </a:t>
            </a:r>
            <a:r>
              <a:rPr lang="en-US" altLang="zh-TW" dirty="0" smtClean="0"/>
              <a:t>Wi-Fi Mode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N Only, Legacy </a:t>
            </a:r>
            <a:r>
              <a:rPr lang="zh-TW" altLang="en-US" dirty="0" smtClean="0"/>
              <a:t>相互切換</a:t>
            </a:r>
          </a:p>
          <a:p>
            <a:r>
              <a:rPr lang="zh-TW" altLang="en-US" dirty="0" smtClean="0"/>
              <a:t>針對 </a:t>
            </a:r>
            <a:r>
              <a:rPr lang="en-US" altLang="zh-TW" dirty="0" smtClean="0"/>
              <a:t>Wi-Fi Mode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N/AC mixed, Legacy </a:t>
            </a:r>
            <a:r>
              <a:rPr lang="zh-TW" altLang="en-US" dirty="0" smtClean="0"/>
              <a:t>相互切換</a:t>
            </a:r>
          </a:p>
          <a:p>
            <a:r>
              <a:rPr lang="zh-TW" altLang="en-US" dirty="0" smtClean="0"/>
              <a:t>長時間做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pre-conditions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666931" y="1881904"/>
            <a:ext cx="1685500" cy="24560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762821" y="1919180"/>
            <a:ext cx="1589610" cy="203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 descr="D:\code\automation\suite\windows\luminance_pattern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693515"/>
            <a:ext cx="5036079" cy="28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 rot="10800000" flipH="1">
            <a:off x="6233358" y="196291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Times: 10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fine-tune the switch function of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17503</TotalTime>
  <Words>1078</Words>
  <Application>Microsoft Office PowerPoint</Application>
  <PresentationFormat>如螢幕大小 (16:9)</PresentationFormat>
  <Paragraphs>186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Automation(Androd, RJ45)</vt:lpstr>
      <vt:lpstr>Airplane ON/OFF Mode Automation(Androd,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1289</cp:revision>
  <dcterms:created xsi:type="dcterms:W3CDTF">2004-01-16T02:40:24Z</dcterms:created>
  <dcterms:modified xsi:type="dcterms:W3CDTF">2020-02-20T09:53:27Z</dcterms:modified>
</cp:coreProperties>
</file>