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2"/>
  </p:notesMasterIdLst>
  <p:handoutMasterIdLst>
    <p:handoutMasterId r:id="rId13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59" r:id="rId10"/>
    <p:sldId id="523" r:id="rId1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0" autoAdjust="0"/>
    <p:restoredTop sz="63427" autoAdjust="0"/>
  </p:normalViewPr>
  <p:slideViewPr>
    <p:cSldViewPr snapToGrid="0">
      <p:cViewPr varScale="1">
        <p:scale>
          <a:sx n="106" d="100"/>
          <a:sy n="106" d="100"/>
        </p:scale>
        <p:origin x="-10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為了解決原先人工切換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的測試方法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介面做重新啟動，方可使待測物做漫遊動作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擬定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重啟並使待測物做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漫遊切換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漫遊示意圖請看下頁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40946" cy="280042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Trigger Handover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A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↑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-&gt; B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-&gt; A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AP: B</a:t>
            </a:r>
            <a:endParaRPr lang="zh-TW" altLang="en-US" dirty="0"/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Repeat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" grpId="0"/>
      <p:bldP spid="28" grpId="0"/>
      <p:bldP spid="29" grpId="0"/>
      <p:bldP spid="30" grpId="0"/>
      <p:bldP spid="31" grpId="0"/>
      <p:bldP spid="32" grpId="0"/>
      <p:bldP spid="40" grpId="0"/>
      <p:bldP spid="41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6" grpId="0"/>
      <p:bldP spid="57" grpId="0"/>
      <p:bldP spid="58" grpId="0"/>
      <p:bldP spid="15377" grpId="0"/>
      <p:bldP spid="93" grpId="0"/>
      <p:bldP spid="94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漫遊程式產生的紀錄檔如下：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漫遊切換動作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Ping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記錄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問題延伸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由於重複透過程式將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啟，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造成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不穩定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，目前只能執行最多十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可以嘗試透過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數位衰減器嘗試解決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自動重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啟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  <p:bldP spid="177" grpId="0"/>
      <p:bldP spid="20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19683</TotalTime>
  <Words>315</Words>
  <Application>Microsoft Office PowerPoint</Application>
  <PresentationFormat>如螢幕大小 (16:9)</PresentationFormat>
  <Paragraphs>84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Continuous Integration Structure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1483</cp:revision>
  <dcterms:created xsi:type="dcterms:W3CDTF">2004-01-16T02:40:24Z</dcterms:created>
  <dcterms:modified xsi:type="dcterms:W3CDTF">2020-04-14T04:29:49Z</dcterms:modified>
</cp:coreProperties>
</file>