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29"/>
  </p:notesMasterIdLst>
  <p:handoutMasterIdLst>
    <p:handoutMasterId r:id="rId30"/>
  </p:handoutMasterIdLst>
  <p:sldIdLst>
    <p:sldId id="524" r:id="rId2"/>
    <p:sldId id="529" r:id="rId3"/>
    <p:sldId id="591" r:id="rId4"/>
    <p:sldId id="588" r:id="rId5"/>
    <p:sldId id="590" r:id="rId6"/>
    <p:sldId id="552" r:id="rId7"/>
    <p:sldId id="562" r:id="rId8"/>
    <p:sldId id="571" r:id="rId9"/>
    <p:sldId id="560" r:id="rId10"/>
    <p:sldId id="577" r:id="rId11"/>
    <p:sldId id="572" r:id="rId12"/>
    <p:sldId id="553" r:id="rId13"/>
    <p:sldId id="582" r:id="rId14"/>
    <p:sldId id="581" r:id="rId15"/>
    <p:sldId id="585" r:id="rId16"/>
    <p:sldId id="564" r:id="rId17"/>
    <p:sldId id="586" r:id="rId18"/>
    <p:sldId id="555" r:id="rId19"/>
    <p:sldId id="569" r:id="rId20"/>
    <p:sldId id="556" r:id="rId21"/>
    <p:sldId id="575" r:id="rId22"/>
    <p:sldId id="568" r:id="rId23"/>
    <p:sldId id="557" r:id="rId24"/>
    <p:sldId id="579" r:id="rId25"/>
    <p:sldId id="578" r:id="rId26"/>
    <p:sldId id="559" r:id="rId27"/>
    <p:sldId id="523" r:id="rId28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9023" autoAdjust="0"/>
  </p:normalViewPr>
  <p:slideViewPr>
    <p:cSldViewPr snapToGrid="0">
      <p:cViewPr varScale="1">
        <p:scale>
          <a:sx n="89" d="100"/>
          <a:sy n="89" d="100"/>
        </p:scale>
        <p:origin x="-61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dirty="0" smtClean="0">
                <a:latin typeface="Arial" panose="020B0604020202020204" pitchFamily="34" charset="0"/>
              </a:rPr>
              <a:t>我目前開發的測試工具大部分都是解決人工沒有辦法執行這件事情，也就是長時間的測試，而且我們有些問題不見得看的到，所以我為了避免這件事情，就開發了這些程式。</a:t>
            </a:r>
          </a:p>
          <a:p>
            <a:pPr eaLnBrk="1" hangingPunct="1"/>
            <a:r>
              <a:rPr lang="zh-TW" altLang="en-US" dirty="0" smtClean="0">
                <a:latin typeface="Arial" panose="020B0604020202020204" pitchFamily="34" charset="0"/>
              </a:rPr>
              <a:t>避免客人的問題再次出現</a:t>
            </a:r>
          </a:p>
          <a:p>
            <a:pPr eaLnBrk="1" hangingPunct="1"/>
            <a:r>
              <a:rPr lang="zh-TW" altLang="en-US" dirty="0" smtClean="0">
                <a:latin typeface="Arial" panose="020B0604020202020204" pitchFamily="34" charset="0"/>
              </a:rPr>
              <a:t>可以解決人工沒辦法長時間反覆測試增加涵蓋率</a:t>
            </a:r>
          </a:p>
          <a:p>
            <a:pPr eaLnBrk="1" hangingPunct="1"/>
            <a:endParaRPr lang="zh-TW" altLang="zh-TW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在做 </a:t>
            </a:r>
            <a:r>
              <a:rPr lang="en-US" altLang="zh-TW" dirty="0" smtClean="0"/>
              <a:t>Airplane</a:t>
            </a:r>
            <a:r>
              <a:rPr lang="en-US" altLang="zh-TW" baseline="0" dirty="0" smtClean="0"/>
              <a:t> mode </a:t>
            </a:r>
            <a:r>
              <a:rPr lang="zh-TW" altLang="en-US" baseline="0" dirty="0" smtClean="0"/>
              <a:t>切換的情況下可以透過這隻程式去確認，會不會有 </a:t>
            </a:r>
            <a:r>
              <a:rPr lang="en-US" altLang="zh-TW" baseline="0" dirty="0" smtClean="0"/>
              <a:t>Exception </a:t>
            </a:r>
            <a:r>
              <a:rPr lang="zh-TW" altLang="en-US" baseline="0" dirty="0" smtClean="0"/>
              <a:t>的狀況，比如畫面上的異常、長時間切換的途中切換問題、以及切換過後網路連線失敗的問題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時程上做改善、以及涵蓋率的問題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比如正常人為可以做個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次、但程式可以做到 </a:t>
            </a:r>
            <a:r>
              <a:rPr lang="en-US" altLang="zh-TW" dirty="0" smtClean="0"/>
              <a:t>1000</a:t>
            </a:r>
            <a:r>
              <a:rPr lang="zh-TW" altLang="en-US" baseline="0" dirty="0" smtClean="0"/>
              <a:t> 次 </a:t>
            </a:r>
            <a:r>
              <a:rPr lang="en-US" altLang="zh-TW" baseline="0" dirty="0" smtClean="0"/>
              <a:t>ON/OFF</a:t>
            </a:r>
            <a:endParaRPr lang="en-US" altLang="zh-TW" dirty="0" smtClean="0"/>
          </a:p>
          <a:p>
            <a:r>
              <a:rPr lang="zh-TW" altLang="en-US" dirty="0" smtClean="0"/>
              <a:t>長時間壓力下且能完成飛航模式開關的穩定性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一開始的需求是想要檢查每次開機的時候除了螢幕有顯示之外 你的解析度 </a:t>
            </a:r>
            <a:r>
              <a:rPr lang="en-US" altLang="zh-TW" dirty="0" smtClean="0"/>
              <a:t>Resolution </a:t>
            </a:r>
            <a:r>
              <a:rPr lang="zh-TW" altLang="en-US" dirty="0" smtClean="0"/>
              <a:t>能不能跑出來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這可以用來檢驗開關機解析度對不對</a:t>
            </a:r>
            <a:r>
              <a:rPr lang="zh-TW" altLang="en-US" baseline="0" dirty="0" smtClean="0"/>
              <a:t>，因為從來</a:t>
            </a:r>
            <a:r>
              <a:rPr lang="zh-TW" altLang="en-US" dirty="0" smtClean="0"/>
              <a:t>沒有人確認過 所以我透過這支程式把解析度抓出來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之後導入開關機的時候這邊這支也可以一起做</a:t>
            </a:r>
            <a:endParaRPr lang="en-US" altLang="zh-TW" dirty="0" smtClean="0"/>
          </a:p>
          <a:p>
            <a:r>
              <a:rPr lang="zh-TW" altLang="en-US" dirty="0" smtClean="0"/>
              <a:t>透過程式自動擷取主機 </a:t>
            </a:r>
            <a:r>
              <a:rPr lang="en-US" altLang="zh-TW" dirty="0" smtClean="0"/>
              <a:t>GPU </a:t>
            </a:r>
            <a:r>
              <a:rPr lang="zh-TW" altLang="en-US" dirty="0" smtClean="0"/>
              <a:t>解析度</a:t>
            </a:r>
          </a:p>
          <a:p>
            <a:r>
              <a:rPr lang="zh-TW" altLang="en-US" dirty="0" smtClean="0"/>
              <a:t>也是可以用來做 </a:t>
            </a:r>
            <a:r>
              <a:rPr lang="en-US" altLang="zh-TW" dirty="0" smtClean="0"/>
              <a:t>Tool </a:t>
            </a:r>
            <a:r>
              <a:rPr lang="zh-TW" altLang="en-US" dirty="0" smtClean="0"/>
              <a:t>的需求長時間重開機解析度擷取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由於部門內部原先的同仁在測試量測 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 時都是採納約略的位置，因為沒有治具，所以我開發了這支程式來更精準解決改善測試精準度這件事，所以未來只要是有產品的規格，依照規格輸入所需的相關資訊便可以自動產生精確量測 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 的位置，而這支程式其實取代的是人工繪圖這一段，並不是所謂的自動量測的部分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手法上做改善</a:t>
            </a:r>
            <a:endParaRPr lang="en-US" altLang="zh-TW" dirty="0" smtClean="0"/>
          </a:p>
          <a:p>
            <a:r>
              <a:rPr lang="zh-TW" altLang="en-US" dirty="0" smtClean="0"/>
              <a:t>依產品需求規格製作產圖之程式</a:t>
            </a:r>
          </a:p>
          <a:p>
            <a:r>
              <a:rPr lang="zh-TW" altLang="en-US" dirty="0" smtClean="0"/>
              <a:t>方便內部人員快速產圖並做量測 </a:t>
            </a:r>
            <a:r>
              <a:rPr lang="en-US" altLang="zh-TW" dirty="0" smtClean="0"/>
              <a:t>Panel  </a:t>
            </a:r>
            <a:r>
              <a:rPr lang="zh-TW" altLang="en-US" dirty="0" smtClean="0"/>
              <a:t>之程式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快速、可靠、重複、準確、時間成本、減少人為因素、重複性的測試案例。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自動化測試就像利用自動化執行手動測試的行為，像是自動化的回歸測試。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目前可以產生出圓圈，並透過這個將量測點固定，不會偏左或偏右，所以算是手法的改善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解決人工沒有辦法執行這件事情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時程上做改善</a:t>
            </a:r>
            <a:endParaRPr lang="en-US" altLang="zh-TW" dirty="0" smtClean="0"/>
          </a:p>
          <a:p>
            <a:r>
              <a:rPr lang="zh-TW" altLang="en-US" dirty="0" smtClean="0"/>
              <a:t>現在可以透過 </a:t>
            </a:r>
            <a:r>
              <a:rPr lang="en-US" altLang="zh-TW" dirty="0" smtClean="0"/>
              <a:t>Legacy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UEFI 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r>
              <a:rPr lang="zh-TW" altLang="en-US" dirty="0" smtClean="0"/>
              <a:t>自動重複化安裝 </a:t>
            </a:r>
            <a:r>
              <a:rPr lang="en-US" altLang="zh-TW" dirty="0" smtClean="0"/>
              <a:t>Windows OS </a:t>
            </a:r>
            <a:r>
              <a:rPr lang="zh-TW" altLang="en-US" dirty="0" smtClean="0"/>
              <a:t>程序</a:t>
            </a:r>
          </a:p>
          <a:p>
            <a:r>
              <a:rPr lang="zh-TW" altLang="en-US" dirty="0" smtClean="0"/>
              <a:t>長時間自動安裝壓力測試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目前是用 </a:t>
            </a:r>
            <a:r>
              <a:rPr lang="en-US" altLang="zh-TW" dirty="0" smtClean="0"/>
              <a:t>pen</a:t>
            </a:r>
            <a:r>
              <a:rPr lang="en-US" altLang="zh-TW" baseline="0" dirty="0" smtClean="0"/>
              <a:t> driver</a:t>
            </a:r>
            <a:r>
              <a:rPr lang="zh-TW" altLang="en-US" dirty="0" smtClean="0"/>
              <a:t> 複製出來並且到代測物做安裝的動作，由於提升部門內部下載程式的便利性，如果可以有一隻程式可以直接透過它連到 </a:t>
            </a:r>
            <a:r>
              <a:rPr lang="en-US" altLang="zh-TW" dirty="0" smtClean="0"/>
              <a:t>DQA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即可以直接下載到代測物上面會較快速許多，才開發此程式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手法上做改善</a:t>
            </a:r>
            <a:endParaRPr lang="en-US" altLang="zh-TW" dirty="0" smtClean="0"/>
          </a:p>
          <a:p>
            <a:r>
              <a:rPr lang="zh-TW" altLang="en-US" dirty="0" smtClean="0"/>
              <a:t>透過 </a:t>
            </a:r>
            <a:r>
              <a:rPr lang="en-US" altLang="zh-TW" dirty="0" err="1" smtClean="0"/>
              <a:t>ProgramIndex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程式方便下載相對應程式</a:t>
            </a:r>
          </a:p>
          <a:p>
            <a:r>
              <a:rPr lang="zh-TW" altLang="en-US" dirty="0" smtClean="0"/>
              <a:t>可以直接抓取 </a:t>
            </a:r>
            <a:r>
              <a:rPr lang="en-US" altLang="zh-TW" dirty="0" smtClean="0"/>
              <a:t>FTP </a:t>
            </a:r>
            <a:r>
              <a:rPr lang="zh-TW" altLang="en-US" dirty="0" smtClean="0"/>
              <a:t>上的資料直接下載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未來的願景 </a:t>
            </a:r>
            <a:r>
              <a:rPr lang="en-US" altLang="zh-TW" dirty="0" smtClean="0"/>
              <a:t>CI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因為過去在測試 </a:t>
            </a:r>
            <a:r>
              <a:rPr lang="en-US" altLang="zh-TW" dirty="0" smtClean="0"/>
              <a:t>Roaming </a:t>
            </a:r>
            <a:r>
              <a:rPr lang="zh-TW" altLang="en-US" dirty="0" smtClean="0"/>
              <a:t>程式時，是要用人力去推著 </a:t>
            </a:r>
            <a:r>
              <a:rPr lang="en-US" altLang="zh-TW" dirty="0" smtClean="0"/>
              <a:t>AP</a:t>
            </a:r>
            <a:r>
              <a:rPr lang="zh-TW" altLang="en-US" dirty="0" smtClean="0"/>
              <a:t> ，並且人力去斷電，但現在可以透過程式去 </a:t>
            </a:r>
            <a:r>
              <a:rPr lang="en-US" altLang="zh-TW" dirty="0" smtClean="0"/>
              <a:t>Control</a:t>
            </a:r>
            <a:r>
              <a:rPr lang="zh-TW" altLang="en-US" baseline="0" dirty="0" smtClean="0"/>
              <a:t> 然後可以讓系統去自動 </a:t>
            </a:r>
            <a:r>
              <a:rPr lang="en-US" altLang="zh-TW" baseline="0" dirty="0" smtClean="0"/>
              <a:t>Reboot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也就是說我的 </a:t>
            </a:r>
            <a:r>
              <a:rPr lang="en-US" altLang="zh-TW" baseline="0" dirty="0" smtClean="0"/>
              <a:t>DUT </a:t>
            </a:r>
            <a:r>
              <a:rPr lang="zh-TW" altLang="en-US" baseline="0" dirty="0" smtClean="0"/>
              <a:t>只要裝上這隻程式，就可以從 </a:t>
            </a:r>
            <a:r>
              <a:rPr lang="en-US" altLang="zh-TW" baseline="0" dirty="0" smtClean="0"/>
              <a:t>AP A Switch </a:t>
            </a:r>
            <a:r>
              <a:rPr lang="zh-TW" altLang="en-US" baseline="0" dirty="0" smtClean="0"/>
              <a:t>到 </a:t>
            </a:r>
            <a:r>
              <a:rPr lang="en-US" altLang="zh-TW" baseline="0" dirty="0" smtClean="0"/>
              <a:t>AP B</a:t>
            </a:r>
            <a:r>
              <a:rPr lang="zh-TW" altLang="en-US" baseline="0" dirty="0" smtClean="0"/>
              <a:t> 然後再切換回來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減少手動測試失誤問題</a:t>
            </a:r>
          </a:p>
          <a:p>
            <a:r>
              <a:rPr lang="zh-TW" altLang="en-US" dirty="0" smtClean="0"/>
              <a:t>省去手動切換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行為</a:t>
            </a:r>
          </a:p>
          <a:p>
            <a:r>
              <a:rPr lang="zh-TW" altLang="en-US" dirty="0" smtClean="0"/>
              <a:t>準確擷取 </a:t>
            </a:r>
            <a:r>
              <a:rPr lang="en-US" altLang="zh-TW" dirty="0" smtClean="0"/>
              <a:t>Ping </a:t>
            </a:r>
            <a:r>
              <a:rPr lang="zh-TW" altLang="en-US" dirty="0" smtClean="0"/>
              <a:t>紀錄檔</a:t>
            </a:r>
          </a:p>
          <a:p>
            <a:r>
              <a:rPr lang="zh-TW" altLang="en-US" dirty="0" smtClean="0"/>
              <a:t>長時間壓力測試執行</a:t>
            </a:r>
            <a:endParaRPr lang="en-US" altLang="zh-TW" dirty="0" smtClean="0"/>
          </a:p>
          <a:p>
            <a:r>
              <a:rPr lang="zh-TW" altLang="en-US" dirty="0" smtClean="0"/>
              <a:t>統計</a:t>
            </a:r>
            <a:endParaRPr lang="en-US" altLang="zh-TW" dirty="0" smtClean="0"/>
          </a:p>
          <a:p>
            <a:r>
              <a:rPr lang="zh-TW" altLang="en-US" dirty="0" smtClean="0"/>
              <a:t>那為何目前只能測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10 </a:t>
            </a:r>
            <a:r>
              <a:rPr lang="zh-TW" altLang="en-US" baseline="0" dirty="0" smtClean="0"/>
              <a:t>次主要原因是 </a:t>
            </a:r>
            <a:r>
              <a:rPr lang="en-US" altLang="zh-TW" baseline="0" dirty="0" smtClean="0"/>
              <a:t>AP </a:t>
            </a:r>
            <a:r>
              <a:rPr lang="zh-TW" altLang="en-US" baseline="0" dirty="0" smtClean="0"/>
              <a:t>不穩定，所以需要數位衰減器</a:t>
            </a:r>
            <a:endParaRPr lang="en-US" altLang="zh-TW" baseline="0" dirty="0" smtClean="0"/>
          </a:p>
          <a:p>
            <a:r>
              <a:rPr lang="zh-TW" altLang="en-US" baseline="0" dirty="0" smtClean="0"/>
              <a:t>因為數位衰減器搭配用數位衰減訊號的方式來做有點像</a:t>
            </a:r>
            <a:r>
              <a:rPr lang="en-US" altLang="zh-TW" baseline="0" dirty="0" smtClean="0"/>
              <a:t> handover </a:t>
            </a:r>
            <a:r>
              <a:rPr lang="zh-TW" altLang="en-US" baseline="0" dirty="0" smtClean="0"/>
              <a:t>的概念 ，避免一直在 </a:t>
            </a:r>
            <a:r>
              <a:rPr lang="en-US" altLang="zh-TW" baseline="0" dirty="0" smtClean="0"/>
              <a:t>Reboot AP</a:t>
            </a:r>
          </a:p>
          <a:p>
            <a:r>
              <a:rPr lang="zh-TW" altLang="en-US" baseline="0" dirty="0" smtClean="0"/>
              <a:t>那我們有曾經從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的 </a:t>
            </a:r>
            <a:r>
              <a:rPr lang="en-US" altLang="zh-TW" baseline="0" dirty="0" smtClean="0"/>
              <a:t>UI</a:t>
            </a:r>
            <a:r>
              <a:rPr lang="zh-TW" altLang="en-US" baseline="0" dirty="0" smtClean="0"/>
              <a:t> 調整強度之後，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還是會無法做切換的原因我覺得：</a:t>
            </a:r>
            <a:endParaRPr lang="en-US" altLang="zh-TW" baseline="0" dirty="0" smtClean="0"/>
          </a:p>
          <a:p>
            <a:r>
              <a:rPr lang="en-US" altLang="zh-TW" baseline="0" dirty="0" smtClean="0"/>
              <a:t>-&gt; AP</a:t>
            </a:r>
            <a:r>
              <a:rPr lang="zh-TW" altLang="en-US" baseline="0" dirty="0" smtClean="0"/>
              <a:t>的距離，但離很遠也是無法 </a:t>
            </a:r>
            <a:r>
              <a:rPr lang="en-US" altLang="zh-TW" baseline="0" dirty="0" smtClean="0"/>
              <a:t>Switch</a:t>
            </a:r>
            <a:r>
              <a:rPr lang="zh-TW" altLang="en-US" baseline="0" dirty="0" smtClean="0"/>
              <a:t>，而且是不清楚當下 </a:t>
            </a:r>
            <a:r>
              <a:rPr lang="en-US" altLang="zh-TW" baseline="0" dirty="0" smtClean="0"/>
              <a:t>Wi-Fi module F/W </a:t>
            </a:r>
            <a:r>
              <a:rPr lang="zh-TW" altLang="en-US" baseline="0" dirty="0" smtClean="0"/>
              <a:t>設定 </a:t>
            </a:r>
            <a:r>
              <a:rPr lang="en-US" altLang="zh-TW" baseline="0" dirty="0" smtClean="0"/>
              <a:t>Roaming </a:t>
            </a:r>
            <a:r>
              <a:rPr lang="zh-TW" altLang="en-US" baseline="0" dirty="0" smtClean="0"/>
              <a:t>的強度要多低才能跳</a:t>
            </a:r>
            <a:endParaRPr lang="en-US" altLang="zh-TW" baseline="0" dirty="0" smtClean="0"/>
          </a:p>
          <a:p>
            <a:r>
              <a:rPr lang="zh-TW" altLang="en-US" baseline="0" dirty="0" smtClean="0"/>
              <a:t>所以最後發現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不是設計來重開機的，所以 </a:t>
            </a:r>
            <a:r>
              <a:rPr lang="en-US" altLang="zh-TW" baseline="0" dirty="0" smtClean="0"/>
              <a:t>Reset </a:t>
            </a:r>
            <a:r>
              <a:rPr lang="zh-TW" altLang="en-US" baseline="0" dirty="0" smtClean="0"/>
              <a:t>多次後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會有問題，因此最根本辦法是從比較貼近實際應用的訊號衰減來做，所以還是得透過訊號衰減器來實現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我的代測物很簡單，他只要連到其中一台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之後，就可以 </a:t>
            </a:r>
            <a:r>
              <a:rPr lang="en-US" altLang="zh-TW" dirty="0" smtClean="0"/>
              <a:t>A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B </a:t>
            </a:r>
            <a:r>
              <a:rPr lang="zh-TW" altLang="en-US" dirty="0" smtClean="0"/>
              <a:t>又可以從 </a:t>
            </a:r>
            <a:r>
              <a:rPr lang="en-US" altLang="zh-TW" dirty="0" smtClean="0"/>
              <a:t>B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，那這個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可以換成其他台，但是程式要針對 </a:t>
            </a:r>
            <a:r>
              <a:rPr lang="en-US" altLang="zh-TW" dirty="0" smtClean="0"/>
              <a:t>Web UI </a:t>
            </a:r>
            <a:r>
              <a:rPr lang="zh-TW" altLang="en-US" dirty="0" smtClean="0"/>
              <a:t>的介面做修改，我就可以 </a:t>
            </a:r>
            <a:r>
              <a:rPr lang="en-US" altLang="zh-TW" dirty="0" smtClean="0"/>
              <a:t>Run </a:t>
            </a:r>
            <a:r>
              <a:rPr lang="zh-TW" altLang="en-US" dirty="0" smtClean="0"/>
              <a:t>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我們原先做這個的目的是要做 </a:t>
            </a:r>
            <a:r>
              <a:rPr lang="en-US" altLang="zh-TW" dirty="0" smtClean="0"/>
              <a:t>a,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b,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g </a:t>
            </a:r>
            <a:r>
              <a:rPr lang="zh-TW" altLang="en-US" dirty="0" smtClean="0"/>
              <a:t>的相互切換，但是目前是受限於 </a:t>
            </a:r>
            <a:r>
              <a:rPr lang="en-US" altLang="zh-TW" dirty="0" err="1" smtClean="0"/>
              <a:t>Leagcy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它是混合式的方式，所以只能做 </a:t>
            </a:r>
            <a:r>
              <a:rPr lang="en-US" altLang="zh-TW" baseline="0" dirty="0" smtClean="0"/>
              <a:t>N </a:t>
            </a:r>
            <a:r>
              <a:rPr lang="zh-TW" altLang="en-US" baseline="0" dirty="0" smtClean="0"/>
              <a:t>跟 </a:t>
            </a:r>
            <a:r>
              <a:rPr lang="en-US" altLang="zh-TW" baseline="0" dirty="0" smtClean="0"/>
              <a:t>Legacy </a:t>
            </a:r>
            <a:r>
              <a:rPr lang="zh-TW" altLang="en-US" baseline="0" dirty="0" smtClean="0"/>
              <a:t>以及 </a:t>
            </a:r>
            <a:r>
              <a:rPr lang="en-US" altLang="zh-TW" baseline="0" dirty="0" smtClean="0"/>
              <a:t>N/AC </a:t>
            </a:r>
            <a:r>
              <a:rPr lang="zh-TW" altLang="en-US" baseline="0" dirty="0" smtClean="0"/>
              <a:t>混和跟 </a:t>
            </a:r>
            <a:r>
              <a:rPr lang="en-US" altLang="zh-TW" baseline="0" dirty="0" smtClean="0"/>
              <a:t>Legacy</a:t>
            </a:r>
            <a:r>
              <a:rPr lang="zh-TW" altLang="en-US" baseline="0" dirty="0" smtClean="0"/>
              <a:t> 切換，</a:t>
            </a:r>
            <a:r>
              <a:rPr lang="zh-TW" altLang="en-US" dirty="0" smtClean="0"/>
              <a:t>所以寫這隻程式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所以這算是手法上做改善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比如正常人為可以做個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次、但程式可以做到 </a:t>
            </a:r>
            <a:r>
              <a:rPr lang="en-US" altLang="zh-TW" dirty="0" smtClean="0"/>
              <a:t>1000</a:t>
            </a:r>
            <a:r>
              <a:rPr lang="zh-TW" altLang="en-US" baseline="0" dirty="0" smtClean="0"/>
              <a:t> 次 </a:t>
            </a:r>
            <a:r>
              <a:rPr lang="en-US" altLang="zh-TW" baseline="0" dirty="0" smtClean="0"/>
              <a:t>Switch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可以做長時間的 </a:t>
            </a:r>
            <a:r>
              <a:rPr lang="en-US" altLang="zh-TW" dirty="0" smtClean="0"/>
              <a:t>2.4 G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5 G </a:t>
            </a:r>
            <a:r>
              <a:rPr lang="zh-TW" altLang="en-US" dirty="0" smtClean="0"/>
              <a:t>之壓力測試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e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94867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Wi-Fi switch’s screenshot and log are as below: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693282"/>
              </p:ext>
            </p:extLst>
          </p:nvPr>
        </p:nvGraphicFramePr>
        <p:xfrm>
          <a:off x="4055082" y="4343871"/>
          <a:ext cx="7445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" name="封裝程式殼層物件" showAsIcon="1" r:id="rId4" imgW="744480" imgH="394920" progId="Package">
                  <p:embed/>
                </p:oleObj>
              </mc:Choice>
              <mc:Fallback>
                <p:oleObj name="封裝程式殼層物件" showAsIcon="1" r:id="rId4" imgW="74448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5082" y="4343871"/>
                        <a:ext cx="744538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9" name="Picture 9" descr="D:\Users\ZL.chen\Desktop\158088635595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3" t="21932" b="49899"/>
          <a:stretch/>
        </p:blipFill>
        <p:spPr bwMode="auto">
          <a:xfrm>
            <a:off x="903384" y="1484891"/>
            <a:ext cx="4239824" cy="157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D:\Users\ZL.chen\Desktop\1580886655970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6" t="21924" b="50000"/>
          <a:stretch/>
        </p:blipFill>
        <p:spPr bwMode="auto">
          <a:xfrm>
            <a:off x="893928" y="3145809"/>
            <a:ext cx="4254364" cy="155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422534" y="2206382"/>
            <a:ext cx="443496" cy="18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左-上雙向箭號 4"/>
          <p:cNvSpPr/>
          <p:nvPr/>
        </p:nvSpPr>
        <p:spPr>
          <a:xfrm rot="18974137">
            <a:off x="4233907" y="2759183"/>
            <a:ext cx="719953" cy="698530"/>
          </a:xfrm>
          <a:prstGeom prst="left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22534" y="3852836"/>
            <a:ext cx="443496" cy="18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98" name="Picture 17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599" y="1504546"/>
            <a:ext cx="3381559" cy="320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0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airplane switch on/off mode stability by load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8.0.1 for WLAN and WWAN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8"/>
          <a:stretch/>
        </p:blipFill>
        <p:spPr bwMode="auto">
          <a:xfrm>
            <a:off x="1814119" y="2094599"/>
            <a:ext cx="5653405" cy="190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OFF)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5" descr="D:\Users\ZL.chen\Desktop\airplane_on_1_20200207_1641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39"/>
          <a:stretch/>
        </p:blipFill>
        <p:spPr bwMode="auto">
          <a:xfrm>
            <a:off x="804243" y="1674569"/>
            <a:ext cx="3629064" cy="6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:\Users\ZL.chen\Desktop\airplane_off_1_20200207_1642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21"/>
          <a:stretch/>
        </p:blipFill>
        <p:spPr bwMode="auto">
          <a:xfrm>
            <a:off x="804243" y="2747277"/>
            <a:ext cx="3629061" cy="7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6" y="1394789"/>
            <a:ext cx="4257489" cy="307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626950" y="3936335"/>
            <a:ext cx="2449413" cy="23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or 8.0.1 for WLAN and WWAN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0"/>
          <a:stretch/>
        </p:blipFill>
        <p:spPr bwMode="auto">
          <a:xfrm>
            <a:off x="1814119" y="2094599"/>
            <a:ext cx="5696585" cy="1904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4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		 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OFF)		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D:\Users\ZL.chen\Desktop\airplane_on_1_20200207_16505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8917"/>
          <a:stretch/>
        </p:blipFill>
        <p:spPr bwMode="auto">
          <a:xfrm>
            <a:off x="851135" y="1674568"/>
            <a:ext cx="3693921" cy="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Users\ZL.chen\Desktop\airplane_off_1_20200207_16511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30"/>
          <a:stretch/>
        </p:blipFill>
        <p:spPr bwMode="auto">
          <a:xfrm>
            <a:off x="851135" y="2740453"/>
            <a:ext cx="3693922" cy="76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85" name="Picture 1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6" y="1394789"/>
            <a:ext cx="4257489" cy="307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626950" y="3936335"/>
            <a:ext cx="2449413" cy="23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43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 WLAN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script base on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Sikuli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under the windows environment.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Automation(Windows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D:\Users\ZL.chen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52" y="2324702"/>
            <a:ext cx="1742699" cy="17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:\Users\ZL.chen\Desktop\imag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7" r="21553"/>
          <a:stretch/>
        </p:blipFill>
        <p:spPr bwMode="auto">
          <a:xfrm>
            <a:off x="3745600" y="2097192"/>
            <a:ext cx="1681301" cy="228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6161253" y="2297916"/>
            <a:ext cx="1746914" cy="1677490"/>
          </a:xfrm>
          <a:prstGeom prst="round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kern="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b="1" kern="0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ON/OFF </a:t>
            </a:r>
            <a:r>
              <a:rPr lang="en-US" altLang="zh-TW" b="1" kern="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 Automation</a:t>
            </a:r>
            <a:endParaRPr lang="zh-TW" altLang="en-US" b="1" dirty="0">
              <a:ln w="1905"/>
              <a:solidFill>
                <a:srgbClr val="00009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加號 6"/>
          <p:cNvSpPr/>
          <p:nvPr/>
        </p:nvSpPr>
        <p:spPr>
          <a:xfrm>
            <a:off x="3076151" y="2966695"/>
            <a:ext cx="580029" cy="550570"/>
          </a:xfrm>
          <a:prstGeom prst="mathPlu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於 7"/>
          <p:cNvSpPr/>
          <p:nvPr/>
        </p:nvSpPr>
        <p:spPr>
          <a:xfrm>
            <a:off x="5471024" y="3013380"/>
            <a:ext cx="594695" cy="472104"/>
          </a:xfrm>
          <a:prstGeom prst="mathEqua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as below.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 Automation(Windows)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 descr="D:\Users\ZL.chen\Desktop\airplane_on_1_20200207_1723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7" t="78398"/>
          <a:stretch/>
        </p:blipFill>
        <p:spPr bwMode="auto">
          <a:xfrm>
            <a:off x="1237964" y="1659048"/>
            <a:ext cx="3009333" cy="12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Users\ZL.chen\Desktop\airplane_off_1_20200207_1724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5" t="75441"/>
          <a:stretch/>
        </p:blipFill>
        <p:spPr bwMode="auto">
          <a:xfrm>
            <a:off x="1237964" y="3259049"/>
            <a:ext cx="3009333" cy="149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9" name="Picture 1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251" y="1672968"/>
            <a:ext cx="4011705" cy="228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466251" y="3390867"/>
            <a:ext cx="3245324" cy="330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70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capture the GPU resolution of the host/mainframe with auto testing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Reboot with long period to capture resolution.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base on the GPU resolution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code.</a:t>
            </a:r>
          </a:p>
          <a:p>
            <a:pPr marL="457200" lvl="1" indent="0" eaLnBrk="1" hangingPunct="1">
              <a:buNone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(Reboot)</a:t>
            </a:r>
          </a:p>
          <a:p>
            <a:pPr marL="457200" lvl="1" indent="0" eaLnBrk="1" hangingPunct="1">
              <a:buNone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16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331" y="2541412"/>
            <a:ext cx="3346322" cy="222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production program according to the product requirements and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generate picture and write program to measure the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57815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 base on the product specification.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3294"/>
          <a:stretch/>
        </p:blipFill>
        <p:spPr bwMode="auto">
          <a:xfrm>
            <a:off x="975156" y="1586451"/>
            <a:ext cx="7281740" cy="2780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975156" y="2393984"/>
            <a:ext cx="3071405" cy="167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luminance photo.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" r="78588"/>
          <a:stretch/>
        </p:blipFill>
        <p:spPr bwMode="auto">
          <a:xfrm>
            <a:off x="6295002" y="1632521"/>
            <a:ext cx="1968718" cy="29319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394500" y="1647635"/>
            <a:ext cx="1869220" cy="29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0800000" flipH="1">
            <a:off x="5950140" y="1737109"/>
            <a:ext cx="344862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6146" name="Picture 2" descr="D:\Users\ZL.chen\Desktop\POC-ALG-W156_Luminance Color\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02" y="1632522"/>
            <a:ext cx="4957044" cy="27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process/procedure installing the Windows OS.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of long-term automatically install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installation.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t="-1363" r="-295" b="-1334"/>
          <a:stretch/>
        </p:blipFill>
        <p:spPr bwMode="auto">
          <a:xfrm>
            <a:off x="879787" y="2752588"/>
            <a:ext cx="6052783" cy="178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6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58" y="1180622"/>
            <a:ext cx="4840986" cy="35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corresponding programs using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data/files on FTP Server and download right away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file by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IP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Downlod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4" y="1459281"/>
            <a:ext cx="3245431" cy="30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99" y="2983335"/>
            <a:ext cx="2535802" cy="7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8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 descr="D:\Users\ZL.chen\Desktop\CI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7" b="2229"/>
          <a:stretch/>
        </p:blipFill>
        <p:spPr bwMode="auto">
          <a:xfrm>
            <a:off x="1605174" y="898968"/>
            <a:ext cx="5894271" cy="37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D:\Users\ZL.chen\Desktop\automation-tes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60" y="585419"/>
            <a:ext cx="5658834" cy="401888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84495" y="1005217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kumimoji="0" lang="en-US" altLang="zh-TW" sz="1600" dirty="0"/>
          </a:p>
        </p:txBody>
      </p:sp>
      <p:sp>
        <p:nvSpPr>
          <p:cNvPr id="2" name="橢圓形圖說文字 1"/>
          <p:cNvSpPr/>
          <p:nvPr/>
        </p:nvSpPr>
        <p:spPr>
          <a:xfrm>
            <a:off x="6020930" y="1679392"/>
            <a:ext cx="2693165" cy="866112"/>
          </a:xfrm>
          <a:prstGeom prst="wedgeEllipseCallout">
            <a:avLst>
              <a:gd name="adj1" fmla="val -60457"/>
              <a:gd name="adj2" fmla="val 4995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形圖說文字 7"/>
          <p:cNvSpPr/>
          <p:nvPr/>
        </p:nvSpPr>
        <p:spPr>
          <a:xfrm>
            <a:off x="464023" y="1880535"/>
            <a:ext cx="2778926" cy="702858"/>
          </a:xfrm>
          <a:prstGeom prst="wedgeEllipseCallout">
            <a:avLst>
              <a:gd name="adj1" fmla="val 54683"/>
              <a:gd name="adj2" fmla="val 405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witch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形圖說文字 8"/>
          <p:cNvSpPr/>
          <p:nvPr/>
        </p:nvSpPr>
        <p:spPr>
          <a:xfrm>
            <a:off x="4879074" y="4045410"/>
            <a:ext cx="3732663" cy="509785"/>
          </a:xfrm>
          <a:prstGeom prst="wedgeEllipseCallout">
            <a:avLst>
              <a:gd name="adj1" fmla="val -42031"/>
              <a:gd name="adj2" fmla="val -820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形圖說文字 9"/>
          <p:cNvSpPr/>
          <p:nvPr/>
        </p:nvSpPr>
        <p:spPr>
          <a:xfrm>
            <a:off x="757450" y="4014399"/>
            <a:ext cx="3841845" cy="571809"/>
          </a:xfrm>
          <a:prstGeom prst="wedgeEllipseCallout">
            <a:avLst>
              <a:gd name="adj1" fmla="val 32205"/>
              <a:gd name="adj2" fmla="val -7561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Installation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形圖說文字 11"/>
          <p:cNvSpPr/>
          <p:nvPr/>
        </p:nvSpPr>
        <p:spPr>
          <a:xfrm>
            <a:off x="2678372" y="1182638"/>
            <a:ext cx="3793662" cy="630860"/>
          </a:xfrm>
          <a:prstGeom prst="wedgeEllipseCallout">
            <a:avLst>
              <a:gd name="adj1" fmla="val 1144"/>
              <a:gd name="adj2" fmla="val 6990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形圖說文字 10"/>
          <p:cNvSpPr/>
          <p:nvPr/>
        </p:nvSpPr>
        <p:spPr>
          <a:xfrm>
            <a:off x="832513" y="3027729"/>
            <a:ext cx="2320120" cy="690091"/>
          </a:xfrm>
          <a:prstGeom prst="wedgeEllipseCallout">
            <a:avLst>
              <a:gd name="adj1" fmla="val 68125"/>
              <a:gd name="adj2" fmla="val -71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橢圓形圖說文字 12"/>
          <p:cNvSpPr/>
          <p:nvPr/>
        </p:nvSpPr>
        <p:spPr>
          <a:xfrm>
            <a:off x="6130112" y="2910552"/>
            <a:ext cx="2481625" cy="747022"/>
          </a:xfrm>
          <a:prstGeom prst="wedgeEllipseCallout">
            <a:avLst>
              <a:gd name="adj1" fmla="val -64656"/>
              <a:gd name="adj2" fmla="val 431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3" name="Picture 3" descr="D:\Users\ZL.chen\Desktop\software-testing-company-123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r="8944"/>
          <a:stretch/>
        </p:blipFill>
        <p:spPr bwMode="auto">
          <a:xfrm>
            <a:off x="3603008" y="2052006"/>
            <a:ext cx="1992573" cy="172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manual testing errors.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switch the AP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to capture the ping logs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long-term load testing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Roaming Times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Attenuator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1" y="1582615"/>
            <a:ext cx="4595451" cy="3010190"/>
          </a:xfrm>
          <a:prstGeom prst="rect">
            <a:avLst/>
          </a:prstGeom>
          <a:noFill/>
        </p:spPr>
      </p:pic>
      <p:pic>
        <p:nvPicPr>
          <p:cNvPr id="1026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42" y="982907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71" y="2178659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38" y="2166936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are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95"/>
          <a:stretch/>
        </p:blipFill>
        <p:spPr bwMode="auto">
          <a:xfrm>
            <a:off x="1069358" y="1842449"/>
            <a:ext cx="3713907" cy="220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1"/>
          <a:stretch/>
        </p:blipFill>
        <p:spPr bwMode="auto">
          <a:xfrm>
            <a:off x="4770455" y="1842449"/>
            <a:ext cx="4045999" cy="220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1069358" y="1794105"/>
            <a:ext cx="2071682" cy="23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70455" y="1796046"/>
            <a:ext cx="2071682" cy="23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 Only] and [Legacy] based on Wi-Fi AP switch of 2.4G.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[N/AC mixed] and [Legacy] based on Wi-Fi AP switch of 5G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of 2.4G and 5G.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42" y="1798771"/>
            <a:ext cx="3949523" cy="289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81" y="1138168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18881</TotalTime>
  <Words>1429</Words>
  <Application>Microsoft Office PowerPoint</Application>
  <PresentationFormat>如螢幕大小 (16:9)</PresentationFormat>
  <Paragraphs>201</Paragraphs>
  <Slides>27</Slides>
  <Notes>26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9" baseType="lpstr">
      <vt:lpstr>自訂設計</vt:lpstr>
      <vt:lpstr>封裝程式殼層物件</vt:lpstr>
      <vt:lpstr>PowerPoint 簡報</vt:lpstr>
      <vt:lpstr>Agenda</vt:lpstr>
      <vt:lpstr>PowerPoint 簡報</vt:lpstr>
      <vt:lpstr>Automation Testing Tools</vt:lpstr>
      <vt:lpstr>Roaming Automation</vt:lpstr>
      <vt:lpstr>Roaming Automation</vt:lpstr>
      <vt:lpstr>Roaming Automation</vt:lpstr>
      <vt:lpstr>Wi-Fi Frequency Switch Automation</vt:lpstr>
      <vt:lpstr>Wi-Fi frequency switch automation</vt:lpstr>
      <vt:lpstr>Wi-Fi frequency switch automation</vt:lpstr>
      <vt:lpstr>Airplane ON/OFF Mode Automation</vt:lpstr>
      <vt:lpstr>Airplane ON/OFF Mode Automation(Android, RJ45)</vt:lpstr>
      <vt:lpstr>Airplane ON/OFF Mode Automation(Android, RJ45)</vt:lpstr>
      <vt:lpstr>Airplane ON/OFF Mode Automation(Android, OTG)</vt:lpstr>
      <vt:lpstr>Airplane ON/OFF Mode Automation(Android, OTG)</vt:lpstr>
      <vt:lpstr>Airplane ON/OFF Mode Automation(Windows)</vt:lpstr>
      <vt:lpstr>Airplane ON/OFF Mode Automation(Windows)</vt:lpstr>
      <vt:lpstr>Resolution Automation</vt:lpstr>
      <vt:lpstr>Luminance automation</vt:lpstr>
      <vt:lpstr>Luminance automation</vt:lpstr>
      <vt:lpstr>Luminance automation</vt:lpstr>
      <vt:lpstr>PXE automatic installation</vt:lpstr>
      <vt:lpstr>PXE automatic installation</vt:lpstr>
      <vt:lpstr>ProgramIndex automation</vt:lpstr>
      <vt:lpstr>ProgramIndex automation</vt:lpstr>
      <vt:lpstr>Continuous Integration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1316</cp:revision>
  <dcterms:created xsi:type="dcterms:W3CDTF">2004-01-16T02:40:24Z</dcterms:created>
  <dcterms:modified xsi:type="dcterms:W3CDTF">2020-03-09T05:11:10Z</dcterms:modified>
</cp:coreProperties>
</file>