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6" r:id="rId1"/>
  </p:sldMasterIdLst>
  <p:notesMasterIdLst>
    <p:notesMasterId r:id="rId19"/>
  </p:notesMasterIdLst>
  <p:handoutMasterIdLst>
    <p:handoutMasterId r:id="rId20"/>
  </p:handoutMasterIdLst>
  <p:sldIdLst>
    <p:sldId id="524" r:id="rId2"/>
    <p:sldId id="529" r:id="rId3"/>
    <p:sldId id="545" r:id="rId4"/>
    <p:sldId id="546" r:id="rId5"/>
    <p:sldId id="547" r:id="rId6"/>
    <p:sldId id="536" r:id="rId7"/>
    <p:sldId id="532" r:id="rId8"/>
    <p:sldId id="550" r:id="rId9"/>
    <p:sldId id="552" r:id="rId10"/>
    <p:sldId id="553" r:id="rId11"/>
    <p:sldId id="560" r:id="rId12"/>
    <p:sldId id="555" r:id="rId13"/>
    <p:sldId id="556" r:id="rId14"/>
    <p:sldId id="557" r:id="rId15"/>
    <p:sldId id="559" r:id="rId16"/>
    <p:sldId id="551" r:id="rId17"/>
    <p:sldId id="523" r:id="rId18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B1A9CF"/>
    <a:srgbClr val="FFD54F"/>
    <a:srgbClr val="FAA40A"/>
    <a:srgbClr val="FFCC00"/>
    <a:srgbClr val="FFCC81"/>
    <a:srgbClr val="00428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84699" autoAdjust="0"/>
  </p:normalViewPr>
  <p:slideViewPr>
    <p:cSldViewPr snapToGrid="0">
      <p:cViewPr varScale="1">
        <p:scale>
          <a:sx n="96" d="100"/>
          <a:sy n="96" d="100"/>
        </p:scale>
        <p:origin x="-444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84" y="-114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DD667D0-8697-4E49-8AE8-959CB1F455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64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5FAE23DA-1601-498D-B2E3-9728009821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04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DD9BEA-C582-47D6-9AFC-DE3600F5842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17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F672D5D-8C01-4901-B5D5-EB0622AA9DF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612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67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9191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07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5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1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6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4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89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862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1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4EDFA52-C031-4916-9234-82754DBCEA4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\\172.17.9.225\dqa\iService\0G.DQA_Zone\50.Auto%20Test%20Tool\automation\sui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7875" y="4275138"/>
            <a:ext cx="4862513" cy="315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ZL Chen,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SIoT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 DQA, Advantech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on/off mode automatic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switch automatic tool (2.4G, 5G)</a:t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1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TW" sz="1800" dirty="0">
                <a:hlinkClick r:id="rId3" action="ppaction://hlinkfile"/>
              </a:rPr>
              <a:t>\\172.17.9.225\dqa\iService\0G.DQA_Zone\50.Auto Test Tool\automation\suite</a:t>
            </a:r>
            <a:endParaRPr lang="en-US" altLang="zh-TW" sz="1800" dirty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hyperlink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4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字方塊 2"/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 dirty="0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Test Automation?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Test Automation Pyramid?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difference between Test Automation and Automation Testing?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uiExpand="1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Test Automation?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software testing, test automation is the use of software separate from the software being tested to control the execution of tests and the comparison of actual outcomes with predicted outcomes.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can automate some repetitive but necessary tasks in a formalized testing process already in place, or perform additional testing that would be difficult to do manually. Test automation is critical for continuous delivery and continuous testing.</a:t>
            </a:r>
          </a:p>
        </p:txBody>
      </p:sp>
    </p:spTree>
    <p:extLst>
      <p:ext uri="{BB962C8B-B14F-4D97-AF65-F5344CB8AC3E}">
        <p14:creationId xmlns:p14="http://schemas.microsoft.com/office/powerpoint/2010/main" val="158087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endParaRPr kumimoji="0" lang="en-US" altLang="zh-TW" sz="1600" dirty="0"/>
          </a:p>
        </p:txBody>
      </p:sp>
      <p:pic>
        <p:nvPicPr>
          <p:cNvPr id="6146" name="Picture 2" descr="D:\Users\ZL.chen\Desktop\5d63aed729c4447f88b8c3bd88f46747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091" y="839858"/>
            <a:ext cx="3671817" cy="367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橢圓形圖說文字 1"/>
          <p:cNvSpPr/>
          <p:nvPr/>
        </p:nvSpPr>
        <p:spPr>
          <a:xfrm>
            <a:off x="6039105" y="1306952"/>
            <a:ext cx="2427886" cy="1031291"/>
          </a:xfrm>
          <a:prstGeom prst="wedgeEllipseCallout">
            <a:avLst>
              <a:gd name="adj1" fmla="val -53712"/>
              <a:gd name="adj2" fmla="val 6649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 Needs Humans?</a:t>
            </a:r>
            <a:endParaRPr lang="zh-TW" altLang="en-US" dirty="0"/>
          </a:p>
        </p:txBody>
      </p:sp>
      <p:sp>
        <p:nvSpPr>
          <p:cNvPr id="8" name="橢圓形圖說文字 7"/>
          <p:cNvSpPr/>
          <p:nvPr/>
        </p:nvSpPr>
        <p:spPr>
          <a:xfrm>
            <a:off x="457200" y="1459353"/>
            <a:ext cx="2427886" cy="878890"/>
          </a:xfrm>
          <a:prstGeom prst="wedgeEllipseCallout">
            <a:avLst>
              <a:gd name="adj1" fmla="val 58309"/>
              <a:gd name="adj2" fmla="val 5967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Automation?</a:t>
            </a:r>
            <a:endParaRPr lang="zh-TW" altLang="en-US" dirty="0"/>
          </a:p>
        </p:txBody>
      </p:sp>
      <p:sp>
        <p:nvSpPr>
          <p:cNvPr id="9" name="橢圓形圖說文字 8"/>
          <p:cNvSpPr/>
          <p:nvPr/>
        </p:nvSpPr>
        <p:spPr>
          <a:xfrm>
            <a:off x="5995143" y="3209836"/>
            <a:ext cx="2515810" cy="1019569"/>
          </a:xfrm>
          <a:prstGeom prst="wedgeEllipseCallout">
            <a:avLst>
              <a:gd name="adj1" fmla="val -56358"/>
              <a:gd name="adj2" fmla="val -4318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 is NOT easy?</a:t>
            </a:r>
            <a:endParaRPr lang="zh-TW" altLang="en-US" dirty="0"/>
          </a:p>
        </p:txBody>
      </p:sp>
      <p:sp>
        <p:nvSpPr>
          <p:cNvPr id="10" name="橢圓形圖說文字 9"/>
          <p:cNvSpPr/>
          <p:nvPr/>
        </p:nvSpPr>
        <p:spPr>
          <a:xfrm>
            <a:off x="457200" y="3329356"/>
            <a:ext cx="2931979" cy="900049"/>
          </a:xfrm>
          <a:prstGeom prst="wedgeEllipseCallout">
            <a:avLst>
              <a:gd name="adj1" fmla="val 45091"/>
              <a:gd name="adj2" fmla="val -5533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 Testing is important?</a:t>
            </a:r>
            <a:endParaRPr lang="zh-TW" altLang="en-US" dirty="0"/>
          </a:p>
        </p:txBody>
      </p:sp>
      <p:sp>
        <p:nvSpPr>
          <p:cNvPr id="12" name="橢圓形圖說文字 11"/>
          <p:cNvSpPr/>
          <p:nvPr/>
        </p:nvSpPr>
        <p:spPr>
          <a:xfrm>
            <a:off x="2614246" y="875386"/>
            <a:ext cx="3793662" cy="630860"/>
          </a:xfrm>
          <a:prstGeom prst="wedgeEllipseCallout">
            <a:avLst>
              <a:gd name="adj1" fmla="val -116"/>
              <a:gd name="adj2" fmla="val 7423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???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605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Automated Testing?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 is important due to following reasons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of all work flows, all fields, all negative scenarios 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and cost consuming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difficult to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for multilingual sites manually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does not require human intervention.</a:t>
            </a:r>
          </a:p>
          <a:p>
            <a:pPr lvl="2" eaLnBrk="1" hangingPunct="1">
              <a:buFont typeface="Wingdings" panose="05000000000000000000" pitchFamily="2" charset="2"/>
              <a:buChar char="ü"/>
              <a:defRPr/>
            </a:pPr>
            <a:r>
              <a:rPr kumimoji="0"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run </a:t>
            </a:r>
            <a:r>
              <a:rPr kumimoji="0" lang="en-US" altLang="zh-TW" sz="12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 unattended (overnight)</a:t>
            </a:r>
            <a:r>
              <a:rPr kumimoji="0"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increases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of test execution &amp; test coverage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can become boring and hence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prone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Arial" charset="0"/>
              <a:buChar char="•"/>
              <a:defRPr/>
            </a:pPr>
            <a:endParaRPr kumimoji="0" lang="en-US" altLang="zh-TW" sz="800" dirty="0" smtClean="0"/>
          </a:p>
        </p:txBody>
      </p:sp>
    </p:spTree>
    <p:extLst>
      <p:ext uri="{BB962C8B-B14F-4D97-AF65-F5344CB8AC3E}">
        <p14:creationId xmlns:p14="http://schemas.microsoft.com/office/powerpoint/2010/main" val="105730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Test Automation Pyramid?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approaches to test automation, however below are the general approaches used widely: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 testing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driven testing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77" y="1694843"/>
            <a:ext cx="3551658" cy="28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7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457200" lvl="1" indent="0" eaLnBrk="1" hangingPunct="1">
              <a:buNone/>
              <a:defRPr/>
            </a:pPr>
            <a:endParaRPr lang="en-US" altLang="zh-TW" sz="1600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 is the act of conducting specific tests via automation as opposed to conducting them manually. Just like a set of regression tests.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refers to automating the process of tracking and managing the different tests.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difference between Test Automation and Automation Testing?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07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automatic tool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automatic tool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(RJ-45),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(OTG)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8.1.0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RJ-45), Android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8.1.0 (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OTG)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automatic tool (2.4G, 5G)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 automation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installation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Tools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Demo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62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automatic tool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11708</TotalTime>
  <Words>413</Words>
  <Application>Microsoft Office PowerPoint</Application>
  <PresentationFormat>如螢幕大小 (16:9)</PresentationFormat>
  <Paragraphs>69</Paragraphs>
  <Slides>17</Slides>
  <Notes>15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自訂設計</vt:lpstr>
      <vt:lpstr>PowerPoint 簡報</vt:lpstr>
      <vt:lpstr>Agenda</vt:lpstr>
      <vt:lpstr>What is Test Automation?</vt:lpstr>
      <vt:lpstr>PowerPoint 簡報</vt:lpstr>
      <vt:lpstr>Why Automated Testing?</vt:lpstr>
      <vt:lpstr>What is Test Automation Pyramid?</vt:lpstr>
      <vt:lpstr>What is difference between Test Automation and Automation Testing?</vt:lpstr>
      <vt:lpstr>Automation Testing Tools Introduction &amp; Demo </vt:lpstr>
      <vt:lpstr>Roaming automatic tool </vt:lpstr>
      <vt:lpstr>Airplane on/off mode automatic tool </vt:lpstr>
      <vt:lpstr>Wi-Fi frequency switch automatic tool (2.4G, 5G) </vt:lpstr>
      <vt:lpstr>Resolution automation </vt:lpstr>
      <vt:lpstr>Luminance automation </vt:lpstr>
      <vt:lpstr>PXE automatic installation </vt:lpstr>
      <vt:lpstr>Continuous integration </vt:lpstr>
      <vt:lpstr>Automation Tools hyperlink </vt:lpstr>
      <vt:lpstr>PowerPoint 簡報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</dc:creator>
  <cp:lastModifiedBy>ZL.Chen</cp:lastModifiedBy>
  <cp:revision>1020</cp:revision>
  <dcterms:created xsi:type="dcterms:W3CDTF">2004-01-16T02:40:24Z</dcterms:created>
  <dcterms:modified xsi:type="dcterms:W3CDTF">2019-12-10T01:42:52Z</dcterms:modified>
</cp:coreProperties>
</file>