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33"/>
  </p:notesMasterIdLst>
  <p:handoutMasterIdLst>
    <p:handoutMasterId r:id="rId34"/>
  </p:handoutMasterIdLst>
  <p:sldIdLst>
    <p:sldId id="524" r:id="rId2"/>
    <p:sldId id="529" r:id="rId3"/>
    <p:sldId id="595" r:id="rId4"/>
    <p:sldId id="588" r:id="rId5"/>
    <p:sldId id="590" r:id="rId6"/>
    <p:sldId id="562" r:id="rId7"/>
    <p:sldId id="596" r:id="rId8"/>
    <p:sldId id="552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9" r:id="rId21"/>
    <p:sldId id="621" r:id="rId22"/>
    <p:sldId id="611" r:id="rId23"/>
    <p:sldId id="612" r:id="rId24"/>
    <p:sldId id="613" r:id="rId25"/>
    <p:sldId id="615" r:id="rId26"/>
    <p:sldId id="616" r:id="rId27"/>
    <p:sldId id="617" r:id="rId28"/>
    <p:sldId id="622" r:id="rId29"/>
    <p:sldId id="620" r:id="rId30"/>
    <p:sldId id="559" r:id="rId31"/>
    <p:sldId id="523" r:id="rId32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0" autoAdjust="0"/>
    <p:restoredTop sz="78246" autoAdjust="0"/>
  </p:normalViewPr>
  <p:slideViewPr>
    <p:cSldViewPr snapToGrid="0">
      <p:cViewPr varScale="1">
        <p:scale>
          <a:sx n="161" d="100"/>
          <a:sy n="161" d="100"/>
        </p:scale>
        <p:origin x="-17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  <dgm:t>
        <a:bodyPr/>
        <a:lstStyle/>
        <a:p>
          <a:endParaRPr lang="zh-TW" altLang="en-US"/>
        </a:p>
      </dgm:t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  <dgm:t>
        <a:bodyPr/>
        <a:lstStyle/>
        <a:p>
          <a:endParaRPr lang="zh-TW" altLang="en-US"/>
        </a:p>
      </dgm:t>
    </dgm:pt>
    <dgm:pt modelId="{3F27D283-2ED5-4A5D-8928-8EDC4F716EB9}" type="pres">
      <dgm:prSet presAssocID="{193FA971-222B-441F-AA6A-A3E532F65791}" presName="linNode" presStyleCnt="0"/>
      <dgm:spPr/>
      <dgm:t>
        <a:bodyPr/>
        <a:lstStyle/>
        <a:p>
          <a:endParaRPr lang="zh-TW" altLang="en-US"/>
        </a:p>
      </dgm:t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132814" y="423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132814" y="206961"/>
        <a:ext cx="4079607" cy="1239228"/>
      </dsp:txXfrm>
    </dsp:sp>
    <dsp:sp modelId="{B401FFCA-7705-4B34-9781-0F7611D2F11C}">
      <dsp:nvSpPr>
        <dsp:cNvPr id="0" name=""/>
        <dsp:cNvSpPr/>
      </dsp:nvSpPr>
      <dsp:spPr>
        <a:xfrm>
          <a:off x="0" y="423"/>
          <a:ext cx="3132814" cy="16523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81082"/>
        <a:ext cx="2971496" cy="1490986"/>
      </dsp:txXfrm>
    </dsp:sp>
    <dsp:sp modelId="{73E6E07B-2EFC-4788-AC7A-E4DE8BDED9AE}">
      <dsp:nvSpPr>
        <dsp:cNvPr id="0" name=""/>
        <dsp:cNvSpPr/>
      </dsp:nvSpPr>
      <dsp:spPr>
        <a:xfrm>
          <a:off x="3132814" y="1817958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132814" y="2024496"/>
        <a:ext cx="4079607" cy="1239228"/>
      </dsp:txXfrm>
    </dsp:sp>
    <dsp:sp modelId="{55D0B772-9541-49E8-9C6A-DACBF979948B}">
      <dsp:nvSpPr>
        <dsp:cNvPr id="0" name=""/>
        <dsp:cNvSpPr/>
      </dsp:nvSpPr>
      <dsp:spPr>
        <a:xfrm>
          <a:off x="0" y="1817958"/>
          <a:ext cx="3132814" cy="165230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1898617"/>
        <a:ext cx="2971496" cy="149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在做 </a:t>
            </a:r>
            <a:r>
              <a:rPr lang="en-US" altLang="zh-TW" dirty="0" smtClean="0"/>
              <a:t>Airplane</a:t>
            </a:r>
            <a:r>
              <a:rPr lang="en-US" altLang="zh-TW" baseline="0" dirty="0" smtClean="0"/>
              <a:t> mode </a:t>
            </a:r>
            <a:r>
              <a:rPr lang="zh-TW" altLang="en-US" baseline="0" dirty="0" smtClean="0"/>
              <a:t>切換的情況下可以透過這隻程式去確認，會不會有 </a:t>
            </a:r>
            <a:r>
              <a:rPr lang="en-US" altLang="zh-TW" baseline="0" dirty="0" smtClean="0"/>
              <a:t>Exception </a:t>
            </a:r>
            <a:r>
              <a:rPr lang="zh-TW" altLang="en-US" baseline="0" dirty="0" smtClean="0"/>
              <a:t>的狀況，比如畫面上的異常、長時間切換的途中切換問題、以及切換過後網路連線失敗的問題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由於部門內部原先的同仁在測試量測 </a:t>
            </a:r>
            <a:r>
              <a:rPr lang="en-US" altLang="zh-TW" dirty="0" smtClean="0"/>
              <a:t>Panel </a:t>
            </a:r>
            <a:r>
              <a:rPr lang="zh-TW" altLang="en-US" dirty="0" smtClean="0"/>
              <a:t>時都是採納約略的位置，因為沒有治具，所以我開發了這支程式來更精準解決改善測試精準度這件事，所以未來只要是有產品的規格，依照規格輸入所需的相關資訊便可以自動產生精確量測 </a:t>
            </a:r>
            <a:r>
              <a:rPr lang="en-US" altLang="zh-TW" dirty="0" smtClean="0"/>
              <a:t>Panel </a:t>
            </a:r>
            <a:r>
              <a:rPr lang="zh-TW" altLang="en-US" dirty="0" smtClean="0"/>
              <a:t>的位置，而這支程式其實取代的是人工繪圖這一段，並不是所謂的自動量測的部分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目前是用 </a:t>
            </a:r>
            <a:r>
              <a:rPr lang="en-US" altLang="zh-TW" dirty="0" smtClean="0"/>
              <a:t>pen driver </a:t>
            </a:r>
            <a:r>
              <a:rPr lang="zh-TW" altLang="en-US" dirty="0" smtClean="0"/>
              <a:t>複製出來並且到代測物做安裝的動作，由於提升部門內部下載程式的便利性，如果可以有一隻程式可以直接透過它連到 </a:t>
            </a:r>
            <a:r>
              <a:rPr lang="en-US" altLang="zh-TW" dirty="0" smtClean="0"/>
              <a:t>DQA Server </a:t>
            </a:r>
            <a:r>
              <a:rPr lang="zh-TW" altLang="en-US" dirty="0" smtClean="0"/>
              <a:t>即可以直接下載到代測物上面會較快速許多，才開發此程式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因為過去在測試 </a:t>
            </a:r>
            <a:r>
              <a:rPr lang="en-US" altLang="zh-TW" dirty="0" smtClean="0"/>
              <a:t>Roaming </a:t>
            </a:r>
            <a:r>
              <a:rPr lang="zh-TW" altLang="en-US" dirty="0" smtClean="0"/>
              <a:t>程式時，是要用人力去推著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，並且人力去斷電，但現在可以透過程式去 </a:t>
            </a:r>
            <a:r>
              <a:rPr lang="en-US" altLang="zh-TW" dirty="0" smtClean="0"/>
              <a:t>Control</a:t>
            </a:r>
            <a:r>
              <a:rPr lang="zh-TW" altLang="en-US" baseline="0" dirty="0" smtClean="0"/>
              <a:t> 然後可以讓系統去自動 </a:t>
            </a:r>
            <a:r>
              <a:rPr lang="en-US" altLang="zh-TW" baseline="0" dirty="0" smtClean="0"/>
              <a:t>Reboot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也就是說我的 </a:t>
            </a:r>
            <a:r>
              <a:rPr lang="en-US" altLang="zh-TW" baseline="0" dirty="0" smtClean="0"/>
              <a:t>DUT </a:t>
            </a:r>
            <a:r>
              <a:rPr lang="zh-TW" altLang="en-US" baseline="0" dirty="0" smtClean="0"/>
              <a:t>只要裝上這隻程式，就可以從 </a:t>
            </a:r>
            <a:r>
              <a:rPr lang="en-US" altLang="zh-TW" baseline="0" dirty="0" smtClean="0"/>
              <a:t>AP A Switch </a:t>
            </a:r>
            <a:r>
              <a:rPr lang="zh-TW" altLang="en-US" baseline="0" dirty="0" smtClean="0"/>
              <a:t>到 </a:t>
            </a:r>
            <a:r>
              <a:rPr lang="en-US" altLang="zh-TW" baseline="0" dirty="0" smtClean="0"/>
              <a:t>AP B</a:t>
            </a:r>
            <a:r>
              <a:rPr lang="zh-TW" altLang="en-US" baseline="0" dirty="0" smtClean="0"/>
              <a:t> 然後再切換回來</a:t>
            </a:r>
            <a:endParaRPr lang="en-US" altLang="zh-TW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我的代測物很簡單，他只要連到其中一台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之後，就可以 </a:t>
            </a:r>
            <a:r>
              <a:rPr lang="en-US" altLang="zh-TW" dirty="0" smtClean="0"/>
              <a:t>A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B </a:t>
            </a:r>
            <a:r>
              <a:rPr lang="zh-TW" altLang="en-US" dirty="0" smtClean="0"/>
              <a:t>又可以從 </a:t>
            </a:r>
            <a:r>
              <a:rPr lang="en-US" altLang="zh-TW" dirty="0" smtClean="0"/>
              <a:t>B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，那這個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可以換成其他台，但是程式要針對 </a:t>
            </a:r>
            <a:r>
              <a:rPr lang="en-US" altLang="zh-TW" dirty="0" smtClean="0"/>
              <a:t>Web UI </a:t>
            </a:r>
            <a:r>
              <a:rPr lang="zh-TW" altLang="en-US" dirty="0" smtClean="0"/>
              <a:t>的介面做修改，我就可以 </a:t>
            </a:r>
            <a:r>
              <a:rPr lang="en-US" altLang="zh-TW" dirty="0" smtClean="0"/>
              <a:t>Run </a:t>
            </a:r>
            <a:r>
              <a:rPr lang="zh-TW" altLang="en-US" dirty="0" smtClean="0"/>
              <a:t>了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4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橢圓 103"/>
          <p:cNvSpPr/>
          <p:nvPr/>
        </p:nvSpPr>
        <p:spPr>
          <a:xfrm>
            <a:off x="408960" y="2484783"/>
            <a:ext cx="8358736" cy="110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836" y="1987007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045" y="2292686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文字方塊 117"/>
          <p:cNvSpPr txBox="1"/>
          <p:nvPr/>
        </p:nvSpPr>
        <p:spPr>
          <a:xfrm>
            <a:off x="6160655" y="175724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289958" y="175702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弧形接點 145"/>
          <p:cNvCxnSpPr>
            <a:stCxn id="120" idx="0"/>
            <a:endCxn id="118" idx="0"/>
          </p:cNvCxnSpPr>
          <p:nvPr/>
        </p:nvCxnSpPr>
        <p:spPr>
          <a:xfrm rot="16200000" flipH="1">
            <a:off x="4512292" y="-130924"/>
            <a:ext cx="224" cy="3776119"/>
          </a:xfrm>
          <a:prstGeom prst="curvedConnector3">
            <a:avLst>
              <a:gd name="adj1" fmla="val -102053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字方塊 160"/>
          <p:cNvSpPr txBox="1"/>
          <p:nvPr/>
        </p:nvSpPr>
        <p:spPr>
          <a:xfrm>
            <a:off x="3697421" y="169515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 and Ping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6240675" y="3059565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Wi-Fi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787328" y="2238889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1182958" y="2223784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文字方塊 164"/>
          <p:cNvSpPr txBox="1"/>
          <p:nvPr/>
        </p:nvSpPr>
        <p:spPr>
          <a:xfrm>
            <a:off x="1039364" y="297801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Wi-Fi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模式頻率切換程式產生的紀錄檔如下：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7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1"/>
          <a:stretch/>
        </p:blipFill>
        <p:spPr bwMode="auto">
          <a:xfrm>
            <a:off x="2874070" y="1550265"/>
            <a:ext cx="3381559" cy="30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874062" y="4338942"/>
            <a:ext cx="3381559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規格限制只先做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Legacy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和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之間切換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嘗試找尋獨立支援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a, b, g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無線模式切換執行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為了解決重複手動切換飛航模式的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希望可以利用程式控制帶測物並且分別在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Windows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的環境下，透過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RJ-45 / OTG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ADB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存取，方可使待測物做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OFF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擬定飛航模式的切換環境，可透過程式做飛航模式切換動作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飛航模式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示意圖請看下頁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ZL.chen\AppData\Local\Microsoft\Windows\INetCache\IE\UQUYCE7I\Android_4.4_with_stock_launche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47" y="1988123"/>
            <a:ext cx="659571" cy="109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C:\Users\ZL.chen\AppData\Local\Microsoft\Windows\INetCache\IE\UQUYCE7I\Android_4.4_with_stock_launche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46" y="3421748"/>
            <a:ext cx="659571" cy="109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833" y="756218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07" y="2174005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00" y="360762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文字方塊 61"/>
          <p:cNvSpPr txBox="1"/>
          <p:nvPr/>
        </p:nvSpPr>
        <p:spPr>
          <a:xfrm>
            <a:off x="4771147" y="18100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431915" y="1962748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文字方塊 63"/>
          <p:cNvSpPr txBox="1"/>
          <p:nvPr/>
        </p:nvSpPr>
        <p:spPr>
          <a:xfrm>
            <a:off x="288321" y="2716977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431912" y="3503051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文字方塊 65"/>
          <p:cNvSpPr txBox="1"/>
          <p:nvPr/>
        </p:nvSpPr>
        <p:spPr>
          <a:xfrm>
            <a:off x="288318" y="425728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5670680" y="756218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670680" y="199266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 0 or 8.1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670680" y="342174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 0 or 8.1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弧形接點 69"/>
          <p:cNvCxnSpPr>
            <a:stCxn id="60" idx="0"/>
            <a:endCxn id="1029" idx="0"/>
          </p:cNvCxnSpPr>
          <p:nvPr/>
        </p:nvCxnSpPr>
        <p:spPr>
          <a:xfrm rot="5400000" flipH="1" flipV="1">
            <a:off x="3394179" y="467252"/>
            <a:ext cx="185882" cy="3227625"/>
          </a:xfrm>
          <a:prstGeom prst="curvedConnector3">
            <a:avLst>
              <a:gd name="adj1" fmla="val 222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3139108" y="189639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RJ-45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弧形接點 71"/>
          <p:cNvCxnSpPr>
            <a:stCxn id="61" idx="0"/>
            <a:endCxn id="55" idx="0"/>
          </p:cNvCxnSpPr>
          <p:nvPr/>
        </p:nvCxnSpPr>
        <p:spPr>
          <a:xfrm rot="5400000" flipH="1" flipV="1">
            <a:off x="3394176" y="1900874"/>
            <a:ext cx="185881" cy="3227631"/>
          </a:xfrm>
          <a:prstGeom prst="curvedConnector3">
            <a:avLst>
              <a:gd name="adj1" fmla="val 222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3139104" y="32452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OTG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852184" y="633233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文字方塊 76"/>
          <p:cNvSpPr txBox="1"/>
          <p:nvPr/>
        </p:nvSpPr>
        <p:spPr>
          <a:xfrm>
            <a:off x="7658658" y="727075"/>
            <a:ext cx="142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Airplane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/ OFF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8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852185" y="2255677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7658658" y="2349519"/>
            <a:ext cx="142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Airplane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/ OFF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852183" y="3761482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文字方塊 82"/>
          <p:cNvSpPr txBox="1"/>
          <p:nvPr/>
        </p:nvSpPr>
        <p:spPr>
          <a:xfrm>
            <a:off x="7658658" y="3855324"/>
            <a:ext cx="142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Airplane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/ OFF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3539389" y="493555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文字方塊 84"/>
          <p:cNvSpPr txBox="1"/>
          <p:nvPr/>
        </p:nvSpPr>
        <p:spPr>
          <a:xfrm>
            <a:off x="3395795" y="124778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64" y="496634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文字方塊 86"/>
          <p:cNvSpPr txBox="1"/>
          <p:nvPr/>
        </p:nvSpPr>
        <p:spPr>
          <a:xfrm>
            <a:off x="1013594" y="18100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02625" flipH="1">
            <a:off x="1838483" y="880977"/>
            <a:ext cx="303871" cy="303871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06932" flipH="1">
            <a:off x="1026999" y="1630522"/>
            <a:ext cx="303871" cy="303871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45489" flipH="1">
            <a:off x="370676" y="758627"/>
            <a:ext cx="303871" cy="3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飛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航模式程式產生的紀錄檔如下：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5"/>
          <a:stretch/>
        </p:blipFill>
        <p:spPr bwMode="auto">
          <a:xfrm>
            <a:off x="2500831" y="1606663"/>
            <a:ext cx="4257489" cy="277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498205" y="4148207"/>
            <a:ext cx="4260115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可以確認在長時間下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設備的飛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航模式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穩定性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飛航模式切換動作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希望可透過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自動執行長時間安裝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設定檔及參數設定，自動執行安裝作業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自動安裝示意圖如下頁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橢圓 40"/>
          <p:cNvSpPr/>
          <p:nvPr/>
        </p:nvSpPr>
        <p:spPr>
          <a:xfrm>
            <a:off x="200722" y="2068247"/>
            <a:ext cx="8637335" cy="10414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15" y="1894962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18" y="1894962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文字方塊 55"/>
          <p:cNvSpPr txBox="1"/>
          <p:nvPr/>
        </p:nvSpPr>
        <p:spPr>
          <a:xfrm>
            <a:off x="1412132" y="1340220"/>
            <a:ext cx="125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PXE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941531" y="134022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cxnSp>
        <p:nvCxnSpPr>
          <p:cNvPr id="3" name="直線單箭頭接點 2"/>
          <p:cNvCxnSpPr>
            <a:stCxn id="45" idx="3"/>
          </p:cNvCxnSpPr>
          <p:nvPr/>
        </p:nvCxnSpPr>
        <p:spPr>
          <a:xfrm>
            <a:off x="2459916" y="2258173"/>
            <a:ext cx="23637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9" descr="D:\Users\ZL.chen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570327" y="1783867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字方塊 58"/>
          <p:cNvSpPr txBox="1"/>
          <p:nvPr/>
        </p:nvSpPr>
        <p:spPr>
          <a:xfrm>
            <a:off x="5965869" y="2543327"/>
            <a:ext cx="20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Auto Installation OS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293755" y="230285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RJ-45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379976" y="267107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192.168.0.10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616122" y="267916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192.168.0.x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59" idx="2"/>
            <a:endCxn id="63" idx="0"/>
          </p:cNvCxnSpPr>
          <p:nvPr/>
        </p:nvCxnSpPr>
        <p:spPr>
          <a:xfrm>
            <a:off x="6987335" y="2912659"/>
            <a:ext cx="0" cy="689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249088" y="3601985"/>
            <a:ext cx="147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Export to Log</a:t>
            </a:r>
            <a:endParaRPr lang="zh-TW" altLang="en-US" dirty="0"/>
          </a:p>
        </p:txBody>
      </p:sp>
      <p:pic>
        <p:nvPicPr>
          <p:cNvPr id="64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153236" y="3030154"/>
            <a:ext cx="498939" cy="49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7676454" y="3109663"/>
            <a:ext cx="11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Run 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78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轉檔的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紀錄檔如下：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可以執行長時間自動執行安裝作業系統的動作之可靠度測試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透過程式自動儲存成功及失敗安裝的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18703"/>
          <a:stretch/>
        </p:blipFill>
        <p:spPr bwMode="auto">
          <a:xfrm>
            <a:off x="868635" y="1453751"/>
            <a:ext cx="6611068" cy="15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906734" y="2124751"/>
            <a:ext cx="6572969" cy="9007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解決人工量測約略中心點位置誤差的行為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希望可以根據產品規格的參數填入，然後利用程式計算出量測準確位置，並且產出量測點的圓圈，方便量測人員做明亮度量測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程式執行方式及產圖示意圖請看下兩頁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根據產品規格輸入參數設定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3294"/>
          <a:stretch/>
        </p:blipFill>
        <p:spPr bwMode="auto">
          <a:xfrm>
            <a:off x="975156" y="1586451"/>
            <a:ext cx="7281740" cy="27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75156" y="2393984"/>
            <a:ext cx="7281740" cy="16798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8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產圖示意圖如下：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78588"/>
          <a:stretch/>
        </p:blipFill>
        <p:spPr bwMode="auto">
          <a:xfrm>
            <a:off x="6295002" y="1632521"/>
            <a:ext cx="1968718" cy="29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94500" y="1647635"/>
            <a:ext cx="1869220" cy="29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 flipH="1">
            <a:off x="5950140" y="1737109"/>
            <a:ext cx="344862" cy="11557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2" name="Picture 2" descr="D:\Users\ZL.chen\Desktop\POC-ALG-W156_Luminance Color\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2" y="1632522"/>
            <a:ext cx="4957044" cy="27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可以節省量測人員估算量測約略位置時間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可以更精準減少量測明暗度差異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透過程式準確計算量測點的位置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產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由於程式其實是做產圖的動作，並沒有所謂的自動量測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可以嘗試透過其他設備利用程式控制手臂去做測量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為了解決每次做開關機時解析度的確認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希望可以利用程式控制電腦做開關機並做解析度擷取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解析度擷取記錄檔如下頁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解析度擷取紀錄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25" y="1437441"/>
            <a:ext cx="4633346" cy="30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289325" y="1955454"/>
            <a:ext cx="4633346" cy="25607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可以模擬手動測試去做重開機的動作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透過程式在開關機時擷取螢幕解析度的動作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透過程式自動儲存擷取解析度的記錄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由於在開關機過程中是透過程式做開關機，所以只能做到擷取的動作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可以嘗試整合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 Finder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測試項目做解析度擷取動作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為了加速透過人工手動複製檔案到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測物的行為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程式去做透過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FTP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做檔案下載行為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程式示意圖請看下頁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畫面中的以下資訊填入對應資訊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 - UI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70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231472" y="1697202"/>
            <a:ext cx="2223509" cy="6324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54981" y="2329682"/>
            <a:ext cx="442639" cy="1630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弧形接點 3"/>
          <p:cNvCxnSpPr>
            <a:stCxn id="7" idx="2"/>
            <a:endCxn id="6148" idx="0"/>
          </p:cNvCxnSpPr>
          <p:nvPr/>
        </p:nvCxnSpPr>
        <p:spPr>
          <a:xfrm rot="5400000">
            <a:off x="6798348" y="2105382"/>
            <a:ext cx="490576" cy="126533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程式連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DQA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下載檔案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到待測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物上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" b="97143" l="1452" r="95484">
                        <a14:foregroundMark x1="28710" y1="7429" x2="28710" y2="7429"/>
                        <a14:foregroundMark x1="25161" y1="22286" x2="25161" y2="22286"/>
                        <a14:foregroundMark x1="24355" y1="36286" x2="24355" y2="36286"/>
                        <a14:foregroundMark x1="25484" y1="47143" x2="25484" y2="47143"/>
                        <a14:foregroundMark x1="28871" y1="56857" x2="28871" y2="56857"/>
                        <a14:foregroundMark x1="32258" y1="44286" x2="32258" y2="44286"/>
                        <a14:foregroundMark x1="33710" y1="46571" x2="33710" y2="46571"/>
                        <a14:foregroundMark x1="30645" y1="38000" x2="30645" y2="38000"/>
                        <a14:foregroundMark x1="34032" y1="39429" x2="34032" y2="39429"/>
                        <a14:foregroundMark x1="30000" y1="28000" x2="30000" y2="28000"/>
                        <a14:foregroundMark x1="23548" y1="89429" x2="23548" y2="89429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51" y="1179868"/>
            <a:ext cx="5747661" cy="324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556764" y="1041368"/>
            <a:ext cx="141577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測試時間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降低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79820" y="1585345"/>
            <a:ext cx="126188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長時間執行測試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56764" y="2190611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程式控制執行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639351" y="2802188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腳本重複調用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864540" y="3335717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測試準確執行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26429" y="3957516"/>
            <a:ext cx="206067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Automation Testing Tools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096952" y="2876825"/>
            <a:ext cx="161350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872137075"/>
              </p:ext>
            </p:extLst>
          </p:nvPr>
        </p:nvGraphicFramePr>
        <p:xfrm>
          <a:off x="755374" y="1093305"/>
          <a:ext cx="7832035" cy="347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解決人工手動切換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測試方法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介面做重新啟動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，然而使待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測物做漫遊動作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切換環境，可透過程式做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重啟並使待測物做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漫遊切換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漫遊示意圖請看下頁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/>
        </p:nvSpPr>
        <p:spPr>
          <a:xfrm>
            <a:off x="523084" y="1449259"/>
            <a:ext cx="6260929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4" y="10223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9" y="261477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8" y="10177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橢圓 18"/>
          <p:cNvSpPr/>
          <p:nvPr/>
        </p:nvSpPr>
        <p:spPr>
          <a:xfrm>
            <a:off x="2995604" y="1468630"/>
            <a:ext cx="589368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6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7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＞形箭號 21"/>
          <p:cNvSpPr/>
          <p:nvPr/>
        </p:nvSpPr>
        <p:spPr>
          <a:xfrm>
            <a:off x="3623090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＞形箭號 22"/>
          <p:cNvSpPr/>
          <p:nvPr/>
        </p:nvSpPr>
        <p:spPr>
          <a:xfrm>
            <a:off x="3857941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＞形箭號 23"/>
          <p:cNvSpPr/>
          <p:nvPr/>
        </p:nvSpPr>
        <p:spPr>
          <a:xfrm>
            <a:off x="4103798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＞形箭號 24"/>
          <p:cNvSpPr/>
          <p:nvPr/>
        </p:nvSpPr>
        <p:spPr>
          <a:xfrm>
            <a:off x="4334957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＞形箭號 25"/>
          <p:cNvSpPr/>
          <p:nvPr/>
        </p:nvSpPr>
        <p:spPr>
          <a:xfrm>
            <a:off x="4569808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＞形箭號 26"/>
          <p:cNvSpPr/>
          <p:nvPr/>
        </p:nvSpPr>
        <p:spPr>
          <a:xfrm>
            <a:off x="4815665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54379" y="1639049"/>
            <a:ext cx="18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Handover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1843" y="76392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09766" y="75337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174453" y="8154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730070" y="8376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39888" y="2148004"/>
            <a:ext cx="19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弧形接點 33"/>
          <p:cNvCxnSpPr>
            <a:stCxn id="15" idx="1"/>
            <a:endCxn id="28" idx="1"/>
          </p:cNvCxnSpPr>
          <p:nvPr/>
        </p:nvCxnSpPr>
        <p:spPr>
          <a:xfrm rot="10800000" flipV="1">
            <a:off x="1151843" y="657998"/>
            <a:ext cx="3061636" cy="290593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5" idx="3"/>
            <a:endCxn id="29" idx="3"/>
          </p:cNvCxnSpPr>
          <p:nvPr/>
        </p:nvCxnSpPr>
        <p:spPr>
          <a:xfrm>
            <a:off x="5006522" y="657999"/>
            <a:ext cx="3558579" cy="280042"/>
          </a:xfrm>
          <a:prstGeom prst="curvedConnector3">
            <a:avLst>
              <a:gd name="adj1" fmla="val 1064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217940" y="34567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23083" y="3709521"/>
            <a:ext cx="5640765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3" y="32825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7" y="32779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174453" y="3728892"/>
            <a:ext cx="671483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4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2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＞形箭號 46"/>
          <p:cNvSpPr/>
          <p:nvPr/>
        </p:nvSpPr>
        <p:spPr>
          <a:xfrm rot="10800000">
            <a:off x="4070344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＞形箭號 47"/>
          <p:cNvSpPr/>
          <p:nvPr/>
        </p:nvSpPr>
        <p:spPr>
          <a:xfrm rot="10800000">
            <a:off x="4305195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＞形箭號 48"/>
          <p:cNvSpPr/>
          <p:nvPr/>
        </p:nvSpPr>
        <p:spPr>
          <a:xfrm rot="10800000">
            <a:off x="4551052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＞形箭號 49"/>
          <p:cNvSpPr/>
          <p:nvPr/>
        </p:nvSpPr>
        <p:spPr>
          <a:xfrm rot="10800000">
            <a:off x="4782211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＞形箭號 50"/>
          <p:cNvSpPr/>
          <p:nvPr/>
        </p:nvSpPr>
        <p:spPr>
          <a:xfrm rot="10800000">
            <a:off x="5017062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＞形箭號 51"/>
          <p:cNvSpPr/>
          <p:nvPr/>
        </p:nvSpPr>
        <p:spPr>
          <a:xfrm rot="10800000">
            <a:off x="5262919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951328" y="3899311"/>
            <a:ext cx="18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Handover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51844" y="305241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70255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35133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39887" y="4408266"/>
            <a:ext cx="1954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7" name="文字方塊 15376"/>
          <p:cNvSpPr txBox="1"/>
          <p:nvPr/>
        </p:nvSpPr>
        <p:spPr>
          <a:xfrm>
            <a:off x="158544" y="3456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-&gt;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58545" y="26030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-&gt;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7809765" y="305241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7" y="2523522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弧形接點 95"/>
          <p:cNvCxnSpPr/>
          <p:nvPr/>
        </p:nvCxnSpPr>
        <p:spPr>
          <a:xfrm rot="10800000" flipV="1">
            <a:off x="1151843" y="2920044"/>
            <a:ext cx="3061634" cy="317038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弧形接點 96"/>
          <p:cNvCxnSpPr/>
          <p:nvPr/>
        </p:nvCxnSpPr>
        <p:spPr>
          <a:xfrm>
            <a:off x="5006520" y="2920044"/>
            <a:ext cx="3540947" cy="317039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217939" y="260303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漫遊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程式紀錄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7" b="55495"/>
          <a:stretch/>
        </p:blipFill>
        <p:spPr bwMode="auto">
          <a:xfrm>
            <a:off x="719838" y="1842449"/>
            <a:ext cx="4050617" cy="260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1" b="52471"/>
          <a:stretch/>
        </p:blipFill>
        <p:spPr bwMode="auto">
          <a:xfrm>
            <a:off x="4826727" y="1842449"/>
            <a:ext cx="4050616" cy="262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719838" y="1794105"/>
            <a:ext cx="3950636" cy="27778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40795" y="1796044"/>
            <a:ext cx="3937445" cy="27759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漫遊切換動作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由於重複透過程式將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重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啟，造成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不穩定，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目前執行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最多十次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可以嘗試透過數位衰減器嘗試解決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自動重啟問題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手動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切換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做無線模式切換，達成可靠性測試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切換環境，可透過程式做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無線模式切換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無線模式切換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示意圖請看下頁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19922</TotalTime>
  <Words>1389</Words>
  <Application>Microsoft Office PowerPoint</Application>
  <PresentationFormat>如螢幕大小 (16:9)</PresentationFormat>
  <Paragraphs>238</Paragraphs>
  <Slides>31</Slides>
  <Notes>30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自訂設計</vt:lpstr>
      <vt:lpstr>PowerPoint 簡報</vt:lpstr>
      <vt:lpstr>Agenda</vt:lpstr>
      <vt:lpstr>Benefits of Automation Testing</vt:lpstr>
      <vt:lpstr>Develop the Automation Testing Tools</vt:lpstr>
      <vt:lpstr>Roaming Automation</vt:lpstr>
      <vt:lpstr>PowerPoint 簡報</vt:lpstr>
      <vt:lpstr>Roaming Automation  - Log</vt:lpstr>
      <vt:lpstr>Roaming Automation</vt:lpstr>
      <vt:lpstr>Wi-Fi Frequency Switch Automation</vt:lpstr>
      <vt:lpstr>PowerPoint 簡報</vt:lpstr>
      <vt:lpstr>Wi-Fi Frequency Switch Automation - Log</vt:lpstr>
      <vt:lpstr>Wi-Fi Frequency Switch Automation</vt:lpstr>
      <vt:lpstr>Airplane ON/OFF Mode Automation</vt:lpstr>
      <vt:lpstr>PowerPoint 簡報</vt:lpstr>
      <vt:lpstr>Airplane ON/OFF Mode Automation - Log</vt:lpstr>
      <vt:lpstr>Airplane ON/OFF Mode Automation</vt:lpstr>
      <vt:lpstr>PXE automatic installation</vt:lpstr>
      <vt:lpstr>PowerPoint 簡報</vt:lpstr>
      <vt:lpstr>PXE automatic installation - Log</vt:lpstr>
      <vt:lpstr>Luminance automation</vt:lpstr>
      <vt:lpstr>Luminance automation</vt:lpstr>
      <vt:lpstr>Luminance automation - Log</vt:lpstr>
      <vt:lpstr>Luminance automation</vt:lpstr>
      <vt:lpstr>Resolution Automation</vt:lpstr>
      <vt:lpstr>Resolution Automation - Log</vt:lpstr>
      <vt:lpstr>Resolution Automation</vt:lpstr>
      <vt:lpstr>ProgramIndex automation</vt:lpstr>
      <vt:lpstr>ProgramIndex automation - UI</vt:lpstr>
      <vt:lpstr>ProgramIndex automation</vt:lpstr>
      <vt:lpstr>Continuous Integration Structure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1538</cp:revision>
  <dcterms:created xsi:type="dcterms:W3CDTF">2004-01-16T02:40:24Z</dcterms:created>
  <dcterms:modified xsi:type="dcterms:W3CDTF">2020-04-17T08:44:10Z</dcterms:modified>
</cp:coreProperties>
</file>