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4"/>
  </p:notesMasterIdLst>
  <p:handoutMasterIdLst>
    <p:handoutMasterId r:id="rId35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9" r:id="rId21"/>
    <p:sldId id="621" r:id="rId22"/>
    <p:sldId id="611" r:id="rId23"/>
    <p:sldId id="612" r:id="rId24"/>
    <p:sldId id="613" r:id="rId25"/>
    <p:sldId id="615" r:id="rId26"/>
    <p:sldId id="616" r:id="rId27"/>
    <p:sldId id="617" r:id="rId28"/>
    <p:sldId id="622" r:id="rId29"/>
    <p:sldId id="620" r:id="rId30"/>
    <p:sldId id="559" r:id="rId31"/>
    <p:sldId id="623" r:id="rId32"/>
    <p:sldId id="523" r:id="rId33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78246" autoAdjust="0"/>
  </p:normalViewPr>
  <p:slideViewPr>
    <p:cSldViewPr snapToGrid="0">
      <p:cViewPr varScale="1">
        <p:scale>
          <a:sx n="149" d="100"/>
          <a:sy n="149" d="100"/>
        </p:scale>
        <p:origin x="120" y="9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 </a:t>
            </a:r>
            <a:r>
              <a:rPr lang="zh-TW" altLang="en-US" dirty="0" smtClean="0"/>
              <a:t>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 </a:t>
            </a:r>
            <a:r>
              <a:rPr lang="zh-TW" altLang="en-US" dirty="0" smtClean="0"/>
              <a:t>的位置，而這支程式其實取代的是人工繪圖這一段，並不是所謂的自動量測的部分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 driver </a:t>
            </a:r>
            <a:r>
              <a:rPr lang="zh-TW" altLang="en-US" dirty="0" smtClean="0"/>
              <a:t>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 Server </a:t>
            </a:r>
            <a:r>
              <a:rPr lang="zh-TW" altLang="en-US" dirty="0" smtClean="0"/>
              <a:t>即可以直接下載到代測物上面會較快速許多，才開發此程式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819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橢圓 103"/>
          <p:cNvSpPr/>
          <p:nvPr/>
        </p:nvSpPr>
        <p:spPr>
          <a:xfrm>
            <a:off x="408960" y="2484783"/>
            <a:ext cx="8358736" cy="110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36" y="1987007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45" y="2292686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文字方塊 117"/>
          <p:cNvSpPr txBox="1"/>
          <p:nvPr/>
        </p:nvSpPr>
        <p:spPr>
          <a:xfrm>
            <a:off x="6160655" y="17572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289958" y="17570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弧形接點 145"/>
          <p:cNvCxnSpPr>
            <a:stCxn id="120" idx="0"/>
            <a:endCxn id="118" idx="0"/>
          </p:cNvCxnSpPr>
          <p:nvPr/>
        </p:nvCxnSpPr>
        <p:spPr>
          <a:xfrm rot="16200000" flipH="1">
            <a:off x="4512292" y="-130924"/>
            <a:ext cx="224" cy="3776119"/>
          </a:xfrm>
          <a:prstGeom prst="curvedConnector3">
            <a:avLst>
              <a:gd name="adj1" fmla="val -102053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3697421" y="169515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and Ping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6240675" y="3059565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Wi-Fi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787328" y="2238889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1182958" y="2223784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字方塊 164"/>
          <p:cNvSpPr txBox="1"/>
          <p:nvPr/>
        </p:nvSpPr>
        <p:spPr>
          <a:xfrm>
            <a:off x="1039364" y="297801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模式頻率切換程式產生的紀錄檔如下：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7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2874070" y="1550265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874062" y="4338942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規格限制只先做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Legacy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之間切換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嘗試找尋獨立支援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 b, 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做無線模式切換執行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為了解決重複手動切換飛航模式的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希望可以利用程式控制帶測物並且分別在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Windows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的環境下，透過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RJ-45 / OTG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ADB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存取，方可使待測物做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OFF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擬定飛航模式的切換環境，可透過程式做飛航模式切換動作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飛航模式示意圖請看下頁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ZL.chen\AppData\Local\Microsoft\Windows\INetCache\IE\UQUYCE7I\Android_4.4_with_stock_launch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7" y="1988123"/>
            <a:ext cx="659571" cy="109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C:\Users\ZL.chen\AppData\Local\Microsoft\Windows\INetCache\IE\UQUYCE7I\Android_4.4_with_stock_launch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6" y="3421748"/>
            <a:ext cx="659571" cy="109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33" y="75621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07" y="2174005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00" y="360762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4771147" y="18100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431915" y="1962748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288321" y="271697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431912" y="3503051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文字方塊 65"/>
          <p:cNvSpPr txBox="1"/>
          <p:nvPr/>
        </p:nvSpPr>
        <p:spPr>
          <a:xfrm>
            <a:off x="288318" y="425728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670680" y="756218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670680" y="199266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 0 or 8.1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670680" y="342174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 0 or 8.1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弧形接點 69"/>
          <p:cNvCxnSpPr>
            <a:stCxn id="60" idx="0"/>
            <a:endCxn id="1029" idx="0"/>
          </p:cNvCxnSpPr>
          <p:nvPr/>
        </p:nvCxnSpPr>
        <p:spPr>
          <a:xfrm rot="5400000" flipH="1" flipV="1">
            <a:off x="3394179" y="467252"/>
            <a:ext cx="185882" cy="3227625"/>
          </a:xfrm>
          <a:prstGeom prst="curvedConnector3">
            <a:avLst>
              <a:gd name="adj1" fmla="val 222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139108" y="18963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RJ-45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弧形接點 71"/>
          <p:cNvCxnSpPr>
            <a:stCxn id="61" idx="0"/>
            <a:endCxn id="55" idx="0"/>
          </p:cNvCxnSpPr>
          <p:nvPr/>
        </p:nvCxnSpPr>
        <p:spPr>
          <a:xfrm rot="5400000" flipH="1" flipV="1">
            <a:off x="3394176" y="1900874"/>
            <a:ext cx="185881" cy="3227631"/>
          </a:xfrm>
          <a:prstGeom prst="curvedConnector3">
            <a:avLst>
              <a:gd name="adj1" fmla="val 222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139104" y="32452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4" y="633233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文字方塊 76"/>
          <p:cNvSpPr txBox="1"/>
          <p:nvPr/>
        </p:nvSpPr>
        <p:spPr>
          <a:xfrm>
            <a:off x="7658658" y="727075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5" y="225567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7658658" y="2349519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3" y="3761482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文字方塊 82"/>
          <p:cNvSpPr txBox="1"/>
          <p:nvPr/>
        </p:nvSpPr>
        <p:spPr>
          <a:xfrm>
            <a:off x="7658658" y="3855324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3539389" y="493555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/>
          <p:cNvSpPr txBox="1"/>
          <p:nvPr/>
        </p:nvSpPr>
        <p:spPr>
          <a:xfrm>
            <a:off x="3395795" y="124778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4" y="496634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字方塊 86"/>
          <p:cNvSpPr txBox="1"/>
          <p:nvPr/>
        </p:nvSpPr>
        <p:spPr>
          <a:xfrm>
            <a:off x="1013594" y="18100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2625" flipH="1">
            <a:off x="1838483" y="880977"/>
            <a:ext cx="303871" cy="303871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6932" flipH="1">
            <a:off x="1026999" y="1630522"/>
            <a:ext cx="303871" cy="303871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45489" flipH="1">
            <a:off x="370676" y="758627"/>
            <a:ext cx="303871" cy="3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飛航模式程式產生的紀錄檔如下：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2500831" y="1606663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498205" y="4148207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可以確認在長時間下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設備的飛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航模式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穩定性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自動執行長時間安裝作業系統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設定檔及參數設定，自動執行安裝作業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自動安裝示意圖如下頁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200722" y="2068247"/>
            <a:ext cx="8637335" cy="1041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15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8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412132" y="1340220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PXE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41531" y="13402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45" idx="3"/>
          </p:cNvCxnSpPr>
          <p:nvPr/>
        </p:nvCxnSpPr>
        <p:spPr>
          <a:xfrm>
            <a:off x="2459916" y="2258173"/>
            <a:ext cx="23637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570327" y="178386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5965869" y="2543327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Auto Installation OS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293755" y="230285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RJ-45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379976" y="267107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192.168.0.10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16122" y="26791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192.168.0.x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9" idx="2"/>
            <a:endCxn id="63" idx="0"/>
          </p:cNvCxnSpPr>
          <p:nvPr/>
        </p:nvCxnSpPr>
        <p:spPr>
          <a:xfrm>
            <a:off x="6987335" y="2912659"/>
            <a:ext cx="0" cy="689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249088" y="3601985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Export to Log</a:t>
            </a:r>
            <a:endParaRPr lang="zh-TW" altLang="en-US" dirty="0"/>
          </a:p>
        </p:txBody>
      </p:sp>
      <p:pic>
        <p:nvPicPr>
          <p:cNvPr id="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153236" y="3030154"/>
            <a:ext cx="498939" cy="4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7676454" y="3109663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 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程式轉檔的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可以執行長時間自動執行安裝作業系統的動作之可靠度測試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透過程式自動儲存成功及失敗安裝的記錄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68635" y="1453751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06734" y="2124751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解決人工量測約略中心點位置誤差的行為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希望可以根據產品規格的參數填入，然後利用程式計算出量測準確位置，並且產出量測點的圓圈，方便量測人員做明亮度量測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程式執行方式及產圖示意圖請看下兩頁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根據產品規格輸入參數設定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7281740" cy="1679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8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產圖示意圖如下：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2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可以節省量測人員估算量測約略位置時間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可以更精準減少量測明暗度差異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透過程式準確計算量測點的位置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透過程式產圖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由於程式其實是做產圖的動作，並沒有所謂的自動量測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可以嘗試透過其他設備利用程式控制手臂去做測量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為了解決每次做開關機時解析度的確認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希望可以利用程式控制電腦做開關機並做解析度擷取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解析度擷取記錄檔如下頁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25" y="1437441"/>
            <a:ext cx="4633346" cy="30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289325" y="1955454"/>
            <a:ext cx="4633346" cy="25607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可以模擬手動測試去做重開機的動作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透過程式在開關機時擷取螢幕解析度的動作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透過程式自動儲存擷取解析度的記錄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由於在開關機過程中是透過程式做開關機，所以只能做到擷取的動作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可以嘗試整合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Finder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測試項目做解析度擷取動作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為了加速透過人工手動複製檔案到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測物的行為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程式去做透過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做檔案下載行為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畫面中的以下資訊填入對應資訊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- UI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0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231472" y="1697202"/>
            <a:ext cx="2223509" cy="6324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54981" y="2329682"/>
            <a:ext cx="442639" cy="1630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弧形接點 3"/>
          <p:cNvCxnSpPr>
            <a:stCxn id="7" idx="2"/>
            <a:endCxn id="6148" idx="0"/>
          </p:cNvCxnSpPr>
          <p:nvPr/>
        </p:nvCxnSpPr>
        <p:spPr>
          <a:xfrm rot="5400000">
            <a:off x="6798348" y="2105382"/>
            <a:ext cx="490576" cy="12653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可以直接透過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程式連到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下載檔案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到待測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物上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57548" y="1298064"/>
            <a:ext cx="8990534" cy="332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(Ongoing)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9" y="1429455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2683430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118613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11" y="1521553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242325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366037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3917188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直線單箭頭接點 45"/>
          <p:cNvCxnSpPr/>
          <p:nvPr/>
        </p:nvCxnSpPr>
        <p:spPr>
          <a:xfrm flipV="1">
            <a:off x="5161325" y="173697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36673" y="2990945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161325" y="4224703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406145" y="1383508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06603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440139" y="3874127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871983" y="106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6" y="2423250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5" y="2791732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直線單箭頭接點 58"/>
          <p:cNvCxnSpPr/>
          <p:nvPr/>
        </p:nvCxnSpPr>
        <p:spPr>
          <a:xfrm flipV="1">
            <a:off x="2003398" y="297409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0499" y="210256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32377" y="1289864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/>
          <p:cNvSpPr txBox="1"/>
          <p:nvPr/>
        </p:nvSpPr>
        <p:spPr>
          <a:xfrm>
            <a:off x="7885041" y="1233480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pic>
        <p:nvPicPr>
          <p:cNvPr id="68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2794389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4315252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7885040" y="2730426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885040" y="4243459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2294455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cxnSp>
        <p:nvCxnSpPr>
          <p:cNvPr id="73" name="直線單箭頭接點 72"/>
          <p:cNvCxnSpPr/>
          <p:nvPr/>
        </p:nvCxnSpPr>
        <p:spPr>
          <a:xfrm flipV="1">
            <a:off x="1978948" y="1685237"/>
            <a:ext cx="1472952" cy="417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003398" y="3788006"/>
            <a:ext cx="1514486" cy="44593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 rot="20589782">
            <a:off x="2197981" y="1538324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1" name="文字方塊 80"/>
          <p:cNvSpPr txBox="1"/>
          <p:nvPr/>
        </p:nvSpPr>
        <p:spPr>
          <a:xfrm rot="1022519">
            <a:off x="2272907" y="3642313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3949202" y="8172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922118" y="123681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85" y="2764512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文字方塊 89"/>
          <p:cNvSpPr txBox="1"/>
          <p:nvPr/>
        </p:nvSpPr>
        <p:spPr>
          <a:xfrm>
            <a:off x="3922892" y="247977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53" y="3995858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文字方塊 91"/>
          <p:cNvSpPr txBox="1"/>
          <p:nvPr/>
        </p:nvSpPr>
        <p:spPr>
          <a:xfrm>
            <a:off x="3922660" y="371111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70204" y="25886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930823" y="2582216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TestLink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6" y="2785339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文字方塊 95"/>
          <p:cNvSpPr txBox="1"/>
          <p:nvPr/>
        </p:nvSpPr>
        <p:spPr>
          <a:xfrm>
            <a:off x="627119" y="1088530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為了解決人工手動切換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的測試方法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介面做重新啟動，然而使待測物做漫遊動作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重啟並使待測物做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漫遊切換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58579" cy="280042"/>
          </a:xfrm>
          <a:prstGeom prst="curvedConnector3">
            <a:avLst>
              <a:gd name="adj1" fmla="val 1064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-&gt;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漫遊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程式紀錄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漫遊切換動作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由於重複透過程式將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啟，造成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不穩定，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目前執行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最多十次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可以嘗試透過數位衰減器嘗試解決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自動重啟問題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切換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做無線模式切換，達成可靠性測試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19966</TotalTime>
  <Words>1419</Words>
  <Application>Microsoft Office PowerPoint</Application>
  <PresentationFormat>如螢幕大小 (16:9)</PresentationFormat>
  <Paragraphs>258</Paragraphs>
  <Slides>32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Wi-Fi Frequency Switch Automation</vt:lpstr>
      <vt:lpstr>PowerPoint 簡報</vt:lpstr>
      <vt:lpstr>Wi-Fi Frequency Switch Automation - Log</vt:lpstr>
      <vt:lpstr>Wi-Fi Frequency Switch Automation</vt:lpstr>
      <vt:lpstr>Airplane ON/OFF Mode Automation</vt:lpstr>
      <vt:lpstr>PowerPoint 簡報</vt:lpstr>
      <vt:lpstr>Airplane ON/OFF Mode Automation - Log</vt:lpstr>
      <vt:lpstr>Airplane ON/OFF Mode Automation</vt:lpstr>
      <vt:lpstr>PXE automatic installation</vt:lpstr>
      <vt:lpstr>PowerPoint 簡報</vt:lpstr>
      <vt:lpstr>PXE automatic installation - Log</vt:lpstr>
      <vt:lpstr>Luminance automation</vt:lpstr>
      <vt:lpstr>Luminance automation</vt:lpstr>
      <vt:lpstr>Luminance automation - Log</vt:lpstr>
      <vt:lpstr>Luminance automation</vt:lpstr>
      <vt:lpstr>Resolution Automation</vt:lpstr>
      <vt:lpstr>Resolution Automation - Log</vt:lpstr>
      <vt:lpstr>Resolution Automation</vt:lpstr>
      <vt:lpstr>ProgramIndex automation</vt:lpstr>
      <vt:lpstr>ProgramIndex automation - UI</vt:lpstr>
      <vt:lpstr>ProgramIndex automation</vt:lpstr>
      <vt:lpstr>Continuous Integration Structure</vt:lpstr>
      <vt:lpstr>Continuous Integration (Ongoing)</vt:lpstr>
      <vt:lpstr>PowerPoint 簡報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1552</cp:revision>
  <dcterms:created xsi:type="dcterms:W3CDTF">2004-01-16T02:40:24Z</dcterms:created>
  <dcterms:modified xsi:type="dcterms:W3CDTF">2020-05-19T03:48:14Z</dcterms:modified>
</cp:coreProperties>
</file>