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322" autoAdjust="0"/>
  </p:normalViewPr>
  <p:slideViewPr>
    <p:cSldViewPr>
      <p:cViewPr>
        <p:scale>
          <a:sx n="80" d="100"/>
          <a:sy n="80" d="100"/>
        </p:scale>
        <p:origin x="-94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2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4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0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6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1C20-3860-4AF1-A05F-B2E0D55BFDA9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角矩形 45"/>
          <p:cNvSpPr/>
          <p:nvPr/>
        </p:nvSpPr>
        <p:spPr>
          <a:xfrm>
            <a:off x="251521" y="724124"/>
            <a:ext cx="8568951" cy="2694492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48729" y="1268760"/>
            <a:ext cx="406845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659794" y="1303600"/>
            <a:ext cx="3675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UEFI</a:t>
            </a:r>
          </a:p>
          <a:p>
            <a:pPr algn="ctr"/>
            <a:r>
              <a:rPr lang="en-US" altLang="zh-TW" dirty="0" smtClean="0"/>
              <a:t>Static IPv4 : </a:t>
            </a:r>
            <a:r>
              <a:rPr lang="en-US" altLang="zh-TW" dirty="0"/>
              <a:t>192.168.0.10</a:t>
            </a:r>
          </a:p>
          <a:p>
            <a:pPr algn="ctr"/>
            <a:r>
              <a:rPr lang="en-US" altLang="zh-TW" dirty="0" smtClean="0"/>
              <a:t>Static IPv6 : Fdf8:f53b:82e4::1</a:t>
            </a:r>
          </a:p>
          <a:p>
            <a:pPr algn="ctr"/>
            <a:r>
              <a:rPr lang="en-US" altLang="zh-TW" dirty="0" smtClean="0"/>
              <a:t>Legacy</a:t>
            </a:r>
          </a:p>
          <a:p>
            <a:pPr algn="ctr"/>
            <a:r>
              <a:rPr lang="en-US" altLang="zh-TW" dirty="0"/>
              <a:t>Static IPv4 : </a:t>
            </a:r>
            <a:r>
              <a:rPr lang="en-US" altLang="zh-TW" dirty="0"/>
              <a:t>192.168.0.10</a:t>
            </a:r>
            <a:endParaRPr lang="en-US" altLang="zh-TW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518772" y="254630"/>
            <a:ext cx="406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B050"/>
                </a:solidFill>
              </a:rPr>
              <a:t>[PXE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Server]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51521" y="3827266"/>
            <a:ext cx="8568952" cy="2609331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3309652" y="3438943"/>
            <a:ext cx="23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70C0"/>
                </a:solidFill>
              </a:rPr>
              <a:t>[DUT]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2698454" y="4753829"/>
            <a:ext cx="3918727" cy="646331"/>
            <a:chOff x="885968" y="1275457"/>
            <a:chExt cx="2333569" cy="808223"/>
          </a:xfrm>
        </p:grpSpPr>
        <p:sp>
          <p:nvSpPr>
            <p:cNvPr id="93" name="文字方塊 92"/>
            <p:cNvSpPr txBox="1"/>
            <p:nvPr/>
          </p:nvSpPr>
          <p:spPr>
            <a:xfrm>
              <a:off x="885968" y="1275457"/>
              <a:ext cx="2333569" cy="808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Static IPv4 </a:t>
              </a:r>
              <a:r>
                <a:rPr lang="en-US" altLang="zh-TW" dirty="0" smtClean="0"/>
                <a:t>: </a:t>
              </a:r>
              <a:r>
                <a:rPr lang="en-US" altLang="zh-TW" dirty="0" smtClean="0"/>
                <a:t>192.168.0.xxx</a:t>
              </a:r>
            </a:p>
            <a:p>
              <a:pPr algn="ctr"/>
              <a:r>
                <a:rPr lang="en-US" altLang="zh-TW" dirty="0"/>
                <a:t>Static IPv6 </a:t>
              </a:r>
              <a:r>
                <a:rPr lang="en-US" altLang="zh-TW" dirty="0" smtClean="0"/>
                <a:t>: Fdf8:f53b:82e4:xxxx</a:t>
              </a:r>
              <a:endParaRPr lang="zh-TW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971600" y="1275457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9" name="弧形 98"/>
          <p:cNvSpPr/>
          <p:nvPr/>
        </p:nvSpPr>
        <p:spPr>
          <a:xfrm rot="20976961">
            <a:off x="2031968" y="3000401"/>
            <a:ext cx="1096675" cy="1711935"/>
          </a:xfrm>
          <a:prstGeom prst="arc">
            <a:avLst>
              <a:gd name="adj1" fmla="val 5435041"/>
              <a:gd name="adj2" fmla="val 15997436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1043608" y="40688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IPv4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弧形 107"/>
          <p:cNvSpPr/>
          <p:nvPr/>
        </p:nvSpPr>
        <p:spPr>
          <a:xfrm rot="4147461">
            <a:off x="4162870" y="5512415"/>
            <a:ext cx="705414" cy="689134"/>
          </a:xfrm>
          <a:prstGeom prst="arc">
            <a:avLst>
              <a:gd name="adj1" fmla="val 18515728"/>
              <a:gd name="adj2" fmla="val 18431370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283968" y="6021288"/>
            <a:ext cx="35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Run </a:t>
            </a:r>
            <a:r>
              <a:rPr lang="en-US" altLang="zh-TW" dirty="0" smtClean="0">
                <a:solidFill>
                  <a:srgbClr val="FF0000"/>
                </a:solidFill>
              </a:rPr>
              <a:t>Auto Installation OS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851919" y="735729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851918" y="4338060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2317137" y="3809787"/>
            <a:ext cx="7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DHCP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弧形 44"/>
          <p:cNvSpPr/>
          <p:nvPr/>
        </p:nvSpPr>
        <p:spPr>
          <a:xfrm rot="560036" flipH="1">
            <a:off x="5999629" y="3006595"/>
            <a:ext cx="1109268" cy="1711935"/>
          </a:xfrm>
          <a:prstGeom prst="arc">
            <a:avLst>
              <a:gd name="adj1" fmla="val 5435041"/>
              <a:gd name="adj2" fmla="val 15997436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6041749" y="3777693"/>
            <a:ext cx="7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DHCP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418525" y="406079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IPv6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9" name="弧形接點 48"/>
          <p:cNvCxnSpPr/>
          <p:nvPr/>
        </p:nvCxnSpPr>
        <p:spPr>
          <a:xfrm rot="5400000">
            <a:off x="2414285" y="3780164"/>
            <a:ext cx="1854456" cy="127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31850" y="2852936"/>
            <a:ext cx="45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Server </a:t>
            </a:r>
            <a:r>
              <a:rPr lang="en-US" altLang="zh-TW" dirty="0" smtClean="0">
                <a:solidFill>
                  <a:schemeClr val="accent6"/>
                </a:solidFill>
              </a:rPr>
              <a:t>&lt;-&gt;</a:t>
            </a:r>
            <a:r>
              <a:rPr lang="zh-TW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DUT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Connected by RJ-45 </a:t>
            </a:r>
            <a:endParaRPr lang="en-US" altLang="zh-TW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47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Raymond.Huang</dc:creator>
  <cp:lastModifiedBy>ZL.Chen</cp:lastModifiedBy>
  <cp:revision>49</cp:revision>
  <dcterms:created xsi:type="dcterms:W3CDTF">2015-12-04T03:33:02Z</dcterms:created>
  <dcterms:modified xsi:type="dcterms:W3CDTF">2019-10-15T07:03:02Z</dcterms:modified>
</cp:coreProperties>
</file>