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76" r:id="rId1"/>
  </p:sldMasterIdLst>
  <p:notesMasterIdLst>
    <p:notesMasterId r:id="rId12"/>
  </p:notesMasterIdLst>
  <p:handoutMasterIdLst>
    <p:handoutMasterId r:id="rId13"/>
  </p:handoutMasterIdLst>
  <p:sldIdLst>
    <p:sldId id="524" r:id="rId2"/>
    <p:sldId id="529" r:id="rId3"/>
    <p:sldId id="545" r:id="rId4"/>
    <p:sldId id="546" r:id="rId5"/>
    <p:sldId id="547" r:id="rId6"/>
    <p:sldId id="536" r:id="rId7"/>
    <p:sldId id="532" r:id="rId8"/>
    <p:sldId id="550" r:id="rId9"/>
    <p:sldId id="551" r:id="rId10"/>
    <p:sldId id="523" r:id="rId11"/>
  </p:sldIdLst>
  <p:sldSz cx="9144000" cy="5143500" type="screen16x9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anose="02020404030301010803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B1A9CF"/>
    <a:srgbClr val="FFD54F"/>
    <a:srgbClr val="FAA40A"/>
    <a:srgbClr val="FFCC00"/>
    <a:srgbClr val="FFCC81"/>
    <a:srgbClr val="00428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4699" autoAdjust="0"/>
  </p:normalViewPr>
  <p:slideViewPr>
    <p:cSldViewPr snapToGrid="0">
      <p:cViewPr varScale="1">
        <p:scale>
          <a:sx n="96" d="100"/>
          <a:sy n="96" d="100"/>
        </p:scale>
        <p:origin x="-44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184" y="-114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0DD667D0-8697-4E49-8AE8-959CB1F455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864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5FAE23DA-1601-498D-B2E3-97280098218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6045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DD9BEA-C582-47D6-9AFC-DE3600F5842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12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67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9191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07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16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E23DA-1601-498D-B2E3-972800982184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17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672D5D-8C01-4901-B5D5-EB0622AA9DF3}" type="slidenum">
              <a:rPr lang="en-US" altLang="zh-TW" sz="13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zh-TW" sz="1300">
              <a:latin typeface="Garamond" panose="02020404030301010803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4707" y="1596488"/>
            <a:ext cx="6400800" cy="1314450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kumimoji="1" lang="zh-TW" altLang="en-US" sz="4000" b="1" kern="0" baseline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0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1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4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36051"/>
            <a:ext cx="8229600" cy="357505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457200" y="86879"/>
            <a:ext cx="8229600" cy="7556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6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89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8628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1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92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39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974725"/>
            <a:ext cx="8229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4EDFA52-C031-4916-9234-82754DBCEA4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172.17.9.225\dqa\iService\0G.DQA_Zone\50.Auto%20Test%20Tool\automation\sui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5325" y="1597025"/>
            <a:ext cx="6400800" cy="13144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77875" y="4275138"/>
            <a:ext cx="4862513" cy="3159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66"/>
              </a:buClr>
              <a:buSzPct val="80000"/>
              <a:buFontTx/>
              <a:buNone/>
              <a:defRPr kumimoji="1" sz="1800" b="1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Times New Roman" pitchFamily="18" charset="0"/>
              <a:buChar char="–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defRPr kumimoji="1" sz="1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ZL Chen, </a:t>
            </a:r>
            <a:r>
              <a:rPr lang="en-US" altLang="zh-TW" sz="1600" kern="0" dirty="0" err="1" smtClean="0">
                <a:latin typeface="+mj-lt"/>
                <a:cs typeface="Times New Roman" panose="02020603050405020304" pitchFamily="18" charset="0"/>
              </a:rPr>
              <a:t>SIoT</a:t>
            </a:r>
            <a:r>
              <a:rPr lang="en-US" altLang="zh-TW" sz="1600" kern="0" dirty="0" smtClean="0">
                <a:latin typeface="+mj-lt"/>
                <a:cs typeface="Times New Roman" panose="02020603050405020304" pitchFamily="18" charset="0"/>
              </a:rPr>
              <a:t> DQA, Advantech</a:t>
            </a:r>
            <a:endParaRPr lang="zh-TW" altLang="en-US" sz="1600" kern="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字方塊 2"/>
          <p:cNvSpPr txBox="1">
            <a:spLocks noChangeArrowheads="1"/>
          </p:cNvSpPr>
          <p:nvPr/>
        </p:nvSpPr>
        <p:spPr bwMode="auto">
          <a:xfrm>
            <a:off x="358775" y="2205038"/>
            <a:ext cx="50927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 Together,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 i="1" dirty="0">
                <a:solidFill>
                  <a:srgbClr val="FAA40A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We Go Far and Grow Big</a:t>
            </a:r>
            <a:endParaRPr lang="zh-TW" altLang="en-US" sz="2800" b="1" i="1" dirty="0">
              <a:solidFill>
                <a:srgbClr val="FAA40A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Test Automation Pyramid?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software testing, test automation is the use of software separate from the software being tested to control the execution of tests and the comparison of actual outcomes with predicted outcomes.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can automate some repetitive but necessary tasks in a formalized testing process already in place, or perform additional testing that would be difficult to do manually. Test automation is critical for continuous delivery and continuous testing.</a:t>
            </a:r>
          </a:p>
        </p:txBody>
      </p:sp>
    </p:spTree>
    <p:extLst>
      <p:ext uri="{BB962C8B-B14F-4D97-AF65-F5344CB8AC3E}">
        <p14:creationId xmlns:p14="http://schemas.microsoft.com/office/powerpoint/2010/main" val="158087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endParaRPr kumimoji="0" lang="en-US" altLang="zh-TW" sz="1600" dirty="0"/>
          </a:p>
        </p:txBody>
      </p:sp>
      <p:pic>
        <p:nvPicPr>
          <p:cNvPr id="6146" name="Picture 2" descr="D:\Users\ZL.chen\Desktop\5d63aed729c4447f88b8c3bd88f4674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91" y="839858"/>
            <a:ext cx="3671817" cy="367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形圖說文字 1"/>
          <p:cNvSpPr/>
          <p:nvPr/>
        </p:nvSpPr>
        <p:spPr>
          <a:xfrm>
            <a:off x="6039105" y="1306952"/>
            <a:ext cx="2427886" cy="1031291"/>
          </a:xfrm>
          <a:prstGeom prst="wedgeEllipseCallout">
            <a:avLst>
              <a:gd name="adj1" fmla="val -53712"/>
              <a:gd name="adj2" fmla="val 6649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Needs Humans?</a:t>
            </a:r>
            <a:endParaRPr lang="zh-TW" altLang="en-US" dirty="0"/>
          </a:p>
        </p:txBody>
      </p:sp>
      <p:sp>
        <p:nvSpPr>
          <p:cNvPr id="8" name="橢圓形圖說文字 7"/>
          <p:cNvSpPr/>
          <p:nvPr/>
        </p:nvSpPr>
        <p:spPr>
          <a:xfrm>
            <a:off x="457200" y="1459353"/>
            <a:ext cx="2427886" cy="878890"/>
          </a:xfrm>
          <a:prstGeom prst="wedgeEllipseCallout">
            <a:avLst>
              <a:gd name="adj1" fmla="val 58309"/>
              <a:gd name="adj2" fmla="val 5967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Automation?</a:t>
            </a:r>
            <a:endParaRPr lang="zh-TW" altLang="en-US" dirty="0"/>
          </a:p>
        </p:txBody>
      </p:sp>
      <p:sp>
        <p:nvSpPr>
          <p:cNvPr id="9" name="橢圓形圖說文字 8"/>
          <p:cNvSpPr/>
          <p:nvPr/>
        </p:nvSpPr>
        <p:spPr>
          <a:xfrm>
            <a:off x="5995143" y="3209836"/>
            <a:ext cx="2515810" cy="1019569"/>
          </a:xfrm>
          <a:prstGeom prst="wedgeEllipseCallout">
            <a:avLst>
              <a:gd name="adj1" fmla="val -56358"/>
              <a:gd name="adj2" fmla="val -431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is NOT easy?</a:t>
            </a:r>
            <a:endParaRPr lang="zh-TW" altLang="en-US" dirty="0"/>
          </a:p>
        </p:txBody>
      </p:sp>
      <p:sp>
        <p:nvSpPr>
          <p:cNvPr id="10" name="橢圓形圖說文字 9"/>
          <p:cNvSpPr/>
          <p:nvPr/>
        </p:nvSpPr>
        <p:spPr>
          <a:xfrm>
            <a:off x="457200" y="3329356"/>
            <a:ext cx="2931979" cy="900049"/>
          </a:xfrm>
          <a:prstGeom prst="wedgeEllipseCallout">
            <a:avLst>
              <a:gd name="adj1" fmla="val 45091"/>
              <a:gd name="adj2" fmla="val -5533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Automation Testing is important?</a:t>
            </a:r>
            <a:endParaRPr lang="zh-TW" altLang="en-US" dirty="0"/>
          </a:p>
        </p:txBody>
      </p:sp>
      <p:sp>
        <p:nvSpPr>
          <p:cNvPr id="12" name="橢圓形圖說文字 11"/>
          <p:cNvSpPr/>
          <p:nvPr/>
        </p:nvSpPr>
        <p:spPr>
          <a:xfrm>
            <a:off x="2614246" y="875386"/>
            <a:ext cx="3793662" cy="630860"/>
          </a:xfrm>
          <a:prstGeom prst="wedgeEllipseCallout">
            <a:avLst>
              <a:gd name="adj1" fmla="val -116"/>
              <a:gd name="adj2" fmla="val 7423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Why 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60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Automated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important due to following reasons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of all work flows, all fields, all negative scenarios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consuming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for multilingual sites manually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does not require human intervention.</a:t>
            </a:r>
          </a:p>
          <a:p>
            <a:pPr lvl="2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run </a:t>
            </a:r>
            <a:r>
              <a:rPr kumimoji="0" lang="en-US" altLang="zh-TW" sz="12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 unattended (overnight)</a:t>
            </a:r>
            <a:r>
              <a:rPr kumimoji="0"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increases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test execution &amp; test coverage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can become boring and hence </a:t>
            </a:r>
            <a:r>
              <a:rPr lang="en-US" altLang="zh-TW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prone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kumimoji="0" lang="en-US" altLang="zh-TW" sz="800" dirty="0" smtClean="0"/>
          </a:p>
        </p:txBody>
      </p:sp>
    </p:spTree>
    <p:extLst>
      <p:ext uri="{BB962C8B-B14F-4D97-AF65-F5344CB8AC3E}">
        <p14:creationId xmlns:p14="http://schemas.microsoft.com/office/powerpoint/2010/main" val="10573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755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Test Automation Pyramid?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>
            <a:spLocks/>
          </p:cNvSpPr>
          <p:nvPr/>
        </p:nvSpPr>
        <p:spPr bwMode="auto">
          <a:xfrm>
            <a:off x="457200" y="936979"/>
            <a:ext cx="8229600" cy="357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approaches to test automation, however below are the general approaches used widely: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driven testing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7" y="1694843"/>
            <a:ext cx="3551658" cy="28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457200" lvl="1" indent="0" eaLnBrk="1" hangingPunct="1">
              <a:buNone/>
              <a:defRPr/>
            </a:pPr>
            <a:endParaRPr lang="en-US" altLang="zh-TW" sz="16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is the act of conducting specific tests via automation as opposed to conducting them manually. Just like a set of regression tests.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automation refers to automating the process of tracking and managing the different tests.</a:t>
            </a: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difference between Test Automation and Automation Testing?</a:t>
            </a: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07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Roaming automatic tool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 on/off mode automatic tool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 (RJ-45),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6.0.1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8.0.1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RJ-45), Android 8.0.1 (OTG)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frequency switch automatic tool (2.4G, 5G)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Luminance 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PXE automatic installation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update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Tools 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Demo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6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5"/>
          <p:cNvSpPr>
            <a:spLocks noGrp="1"/>
          </p:cNvSpPr>
          <p:nvPr>
            <p:ph idx="1"/>
          </p:nvPr>
        </p:nvSpPr>
        <p:spPr>
          <a:xfrm>
            <a:off x="457200" y="936625"/>
            <a:ext cx="8229600" cy="35750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1800" dirty="0">
                <a:hlinkClick r:id="rId3" action="ppaction://hlinkfile"/>
              </a:rPr>
              <a:t>\\172.17.9.225\dqa\iService\0G.DQA_Zone\50.Auto Test Tool\automation\suite</a:t>
            </a:r>
            <a:endParaRPr lang="en-US" altLang="zh-TW" sz="1800" dirty="0"/>
          </a:p>
          <a:p>
            <a:pPr eaLnBrk="1" hangingPunct="1">
              <a:buFont typeface="Arial" charset="0"/>
              <a:buChar char="•"/>
              <a:defRPr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4"/>
          <p:cNvSpPr>
            <a:spLocks noGrp="1"/>
          </p:cNvSpPr>
          <p:nvPr>
            <p:ph type="title"/>
          </p:nvPr>
        </p:nvSpPr>
        <p:spPr>
          <a:xfrm>
            <a:off x="457200" y="87313"/>
            <a:ext cx="8229600" cy="12052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</a:t>
            </a:r>
            <a:r>
              <a:rPr lang="en-US" altLang="zh-TW" sz="2800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hyperlink</a:t>
            </a:r>
            <a: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2800" kern="0" dirty="0" smtClean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2800" kern="0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4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自訂設計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Advantech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11695</TotalTime>
  <Words>382</Words>
  <Application>Microsoft Office PowerPoint</Application>
  <PresentationFormat>如螢幕大小 (16:9)</PresentationFormat>
  <Paragraphs>56</Paragraphs>
  <Slides>10</Slides>
  <Notes>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自訂設計</vt:lpstr>
      <vt:lpstr>PowerPoint 簡報</vt:lpstr>
      <vt:lpstr>Agenda</vt:lpstr>
      <vt:lpstr>What is Test Automation?</vt:lpstr>
      <vt:lpstr>PowerPoint 簡報</vt:lpstr>
      <vt:lpstr>Why Automated Testing?</vt:lpstr>
      <vt:lpstr>What is Test Automation Pyramid?</vt:lpstr>
      <vt:lpstr>What is difference between Test Automation and Automation Testing?</vt:lpstr>
      <vt:lpstr>Automation Testing Tools Introduction &amp; Demo </vt:lpstr>
      <vt:lpstr>Automation Tools hyperlink </vt:lpstr>
      <vt:lpstr>PowerPoint 簡報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x</dc:creator>
  <cp:lastModifiedBy>ZL.Chen</cp:lastModifiedBy>
  <cp:revision>1017</cp:revision>
  <dcterms:created xsi:type="dcterms:W3CDTF">2004-01-16T02:40:24Z</dcterms:created>
  <dcterms:modified xsi:type="dcterms:W3CDTF">2019-11-23T05:26:22Z</dcterms:modified>
</cp:coreProperties>
</file>