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3"/>
  </p:notesMasterIdLst>
  <p:handoutMasterIdLst>
    <p:handoutMasterId r:id="rId34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61" r:id="rId11"/>
    <p:sldId id="562" r:id="rId12"/>
    <p:sldId id="574" r:id="rId13"/>
    <p:sldId id="553" r:id="rId14"/>
    <p:sldId id="573" r:id="rId15"/>
    <p:sldId id="564" r:id="rId16"/>
    <p:sldId id="572" r:id="rId17"/>
    <p:sldId id="560" r:id="rId18"/>
    <p:sldId id="571" r:id="rId19"/>
    <p:sldId id="555" r:id="rId20"/>
    <p:sldId id="570" r:id="rId21"/>
    <p:sldId id="556" r:id="rId22"/>
    <p:sldId id="575" r:id="rId23"/>
    <p:sldId id="569" r:id="rId24"/>
    <p:sldId id="557" r:id="rId25"/>
    <p:sldId id="568" r:id="rId26"/>
    <p:sldId id="565" r:id="rId27"/>
    <p:sldId id="567" r:id="rId28"/>
    <p:sldId id="559" r:id="rId29"/>
    <p:sldId id="566" r:id="rId30"/>
    <p:sldId id="551" r:id="rId31"/>
    <p:sldId id="523" r:id="rId32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5420" autoAdjust="0"/>
  </p:normalViewPr>
  <p:slideViewPr>
    <p:cSldViewPr snapToGrid="0">
      <p:cViewPr>
        <p:scale>
          <a:sx n="150" d="100"/>
          <a:sy n="150" d="100"/>
        </p:scale>
        <p:origin x="-504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646781" y="147466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3" y="1295714"/>
            <a:ext cx="5752465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向右箭號 11"/>
          <p:cNvSpPr/>
          <p:nvPr/>
        </p:nvSpPr>
        <p:spPr>
          <a:xfrm rot="10800000">
            <a:off x="4387139" y="1608134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6268864" y="321365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4" y="1474665"/>
            <a:ext cx="2330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64" y="1474665"/>
            <a:ext cx="2790825" cy="323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向右箭號 6"/>
          <p:cNvSpPr/>
          <p:nvPr/>
        </p:nvSpPr>
        <p:spPr>
          <a:xfrm rot="10800000">
            <a:off x="3645241" y="1467337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(RJ-45), Android 8.1.0 (OTG)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automation (2.4G, 5G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automation (2.4G, 5G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 resolution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 (Reboot)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79267"/>
              </p:ext>
            </p:extLst>
          </p:nvPr>
        </p:nvGraphicFramePr>
        <p:xfrm>
          <a:off x="1291653" y="1868869"/>
          <a:ext cx="871919" cy="51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封裝程式殼層物件" showAsIcon="1" r:id="rId4" imgW="671760" imgH="394920" progId="Package">
                  <p:embed/>
                </p:oleObj>
              </mc:Choice>
              <mc:Fallback>
                <p:oleObj name="封裝程式殼層物件" showAsIcon="1" r:id="rId4" imgW="67176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653" y="1868869"/>
                        <a:ext cx="871919" cy="513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Product Specification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Aliquots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Pitch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91" y="2897187"/>
            <a:ext cx="5759450" cy="172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 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88"/>
          <a:stretch/>
        </p:blipFill>
        <p:spPr bwMode="auto">
          <a:xfrm>
            <a:off x="6750050" y="1556426"/>
            <a:ext cx="1377174" cy="220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:\code\automation\suite\windows\luminance_pattern\wri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5" y="1556426"/>
            <a:ext cx="2549488" cy="14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ode\automation\suite\windows\luminance_pattern\blac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73" y="1556425"/>
            <a:ext cx="2549489" cy="14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de\automation\suite\windows\luminance_pattern\write_ed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1" y="3100241"/>
            <a:ext cx="2529542" cy="1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code\automation\suite\windows\luminance_pattern\black_ed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73" y="3100241"/>
            <a:ext cx="2529543" cy="1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hyperlink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8.1.0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 &amp;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13600</TotalTime>
  <Words>568</Words>
  <Application>Microsoft Office PowerPoint</Application>
  <PresentationFormat>如螢幕大小 (16:9)</PresentationFormat>
  <Paragraphs>130</Paragraphs>
  <Slides>31</Slides>
  <Notes>29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自訂設計</vt:lpstr>
      <vt:lpstr>封裝程式殼層物件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for Introduction &amp; Demo</vt:lpstr>
      <vt:lpstr>Roaming automation</vt:lpstr>
      <vt:lpstr>Roaming automation</vt:lpstr>
      <vt:lpstr>Roaming automation</vt:lpstr>
      <vt:lpstr>Roaming automation</vt:lpstr>
      <vt:lpstr>Airplane on/off mode automation</vt:lpstr>
      <vt:lpstr>Airplane on/off mode automation</vt:lpstr>
      <vt:lpstr>Airplane on/off mode automation</vt:lpstr>
      <vt:lpstr>Airplane on/off mode automation</vt:lpstr>
      <vt:lpstr>Wi-Fi frequency switch automation (2.4G, 5G)</vt:lpstr>
      <vt:lpstr>Wi-Fi frequency switch automation (2.4G, 5G)</vt:lpstr>
      <vt:lpstr>Resolution automation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BurnInTest Automation</vt:lpstr>
      <vt:lpstr>BurnInTest Automation</vt:lpstr>
      <vt:lpstr>Continuous Integration</vt:lpstr>
      <vt:lpstr>Continuous Integration</vt:lpstr>
      <vt:lpstr>Automation Tools hyperlink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1071</cp:revision>
  <dcterms:created xsi:type="dcterms:W3CDTF">2004-01-16T02:40:24Z</dcterms:created>
  <dcterms:modified xsi:type="dcterms:W3CDTF">2020-01-09T07:58:25Z</dcterms:modified>
</cp:coreProperties>
</file>