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184" d="100"/>
          <a:sy n="184" d="100"/>
        </p:scale>
        <p:origin x="1050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我目前開發的測試工具大部分都是解決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人工沒有辦法執行這件事情，也就是長時間的測試，而且我們有些問題不見得看的到，所以我為了避免這件事情，就開發了這些程式。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避免客人的問題再次出現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可以解決人工沒辦法長時間反覆測試增加涵蓋率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18880</TotalTime>
  <Words>1429</Words>
  <Application>Microsoft Office PowerPoint</Application>
  <PresentationFormat>如螢幕大小 (16:9)</PresentationFormat>
  <Paragraphs>201</Paragraphs>
  <Slides>27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微軟正黑體</vt:lpstr>
      <vt:lpstr>新細明體</vt:lpstr>
      <vt:lpstr>Arial</vt:lpstr>
      <vt:lpstr>Calibri</vt:lpstr>
      <vt:lpstr>Garamond</vt:lpstr>
      <vt:lpstr>Times New Roman</vt:lpstr>
      <vt:lpstr>Wingdings</vt:lpstr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Automation(Android, RJ45)</vt:lpstr>
      <vt:lpstr>Airplane ON/OFF Mode Automation(Android,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Jake</cp:lastModifiedBy>
  <cp:revision>1315</cp:revision>
  <dcterms:created xsi:type="dcterms:W3CDTF">2004-01-16T02:40:24Z</dcterms:created>
  <dcterms:modified xsi:type="dcterms:W3CDTF">2020-03-08T08:30:13Z</dcterms:modified>
</cp:coreProperties>
</file>