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8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0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7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6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7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4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4BCF-B28A-4935-AEB6-EBFDDDDD054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F74B-D1E5-4702-B59A-AF2C4831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1E56DF-925C-438E-BDEB-5DC5F81B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r="5485"/>
          <a:stretch/>
        </p:blipFill>
        <p:spPr>
          <a:xfrm>
            <a:off x="0" y="0"/>
            <a:ext cx="9144000" cy="6858000"/>
          </a:xfr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1C53B7E7-8FD5-4149-83F1-6A749DFA050B}"/>
              </a:ext>
            </a:extLst>
          </p:cNvPr>
          <p:cNvGrpSpPr/>
          <p:nvPr/>
        </p:nvGrpSpPr>
        <p:grpSpPr>
          <a:xfrm>
            <a:off x="603963" y="485519"/>
            <a:ext cx="2119406" cy="4392000"/>
            <a:chOff x="596900" y="372635"/>
            <a:chExt cx="1760220" cy="364766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60FD22A-553F-4043-BF20-8CF339F4F9CF}"/>
                </a:ext>
              </a:extLst>
            </p:cNvPr>
            <p:cNvSpPr/>
            <p:nvPr/>
          </p:nvSpPr>
          <p:spPr>
            <a:xfrm>
              <a:off x="596900" y="375919"/>
              <a:ext cx="1760220" cy="3644383"/>
            </a:xfrm>
            <a:prstGeom prst="rect">
              <a:avLst/>
            </a:prstGeom>
            <a:solidFill>
              <a:schemeClr val="bg2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6AE847C4-DCB2-4F5B-AAB3-8D9C93899C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348593" y="1342855"/>
              <a:ext cx="3647667" cy="170722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495D994-7B30-4705-BFB7-93FBB07B1117}"/>
                </a:ext>
              </a:extLst>
            </p:cNvPr>
            <p:cNvGrpSpPr/>
            <p:nvPr/>
          </p:nvGrpSpPr>
          <p:grpSpPr>
            <a:xfrm>
              <a:off x="619001" y="3696302"/>
              <a:ext cx="302510" cy="324000"/>
              <a:chOff x="581660" y="3697472"/>
              <a:chExt cx="302510" cy="32400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4DADD26-3840-41BA-8C22-51100ED5EC36}"/>
                  </a:ext>
                </a:extLst>
              </p:cNvPr>
              <p:cNvCxnSpPr/>
              <p:nvPr/>
            </p:nvCxnSpPr>
            <p:spPr>
              <a:xfrm>
                <a:off x="585731" y="3697472"/>
                <a:ext cx="0" cy="3240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ED2C4F3-CAF1-467B-A5D4-9869C2FA8E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2915" y="3839821"/>
                <a:ext cx="0" cy="30251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48F53DC-A08F-4A46-A05A-CFD0CD619F00}"/>
              </a:ext>
            </a:extLst>
          </p:cNvPr>
          <p:cNvGrpSpPr/>
          <p:nvPr/>
        </p:nvGrpSpPr>
        <p:grpSpPr>
          <a:xfrm>
            <a:off x="826696" y="536319"/>
            <a:ext cx="1638489" cy="4023577"/>
            <a:chOff x="816658" y="466467"/>
            <a:chExt cx="1369900" cy="3364013"/>
          </a:xfrm>
        </p:grpSpPr>
        <p:pic>
          <p:nvPicPr>
            <p:cNvPr id="11" name="图形 10" descr="叶">
              <a:extLst>
                <a:ext uri="{FF2B5EF4-FFF2-40B4-BE49-F238E27FC236}">
                  <a16:creationId xmlns:a16="http://schemas.microsoft.com/office/drawing/2014/main" id="{364F54C9-8103-4591-BFF2-62A027D84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2734" y="572741"/>
              <a:ext cx="1343824" cy="1488165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6993EF7-5564-44A1-9FAB-05EBC507B7BA}"/>
                </a:ext>
              </a:extLst>
            </p:cNvPr>
            <p:cNvSpPr txBox="1"/>
            <p:nvPr/>
          </p:nvSpPr>
          <p:spPr>
            <a:xfrm>
              <a:off x="821967" y="745728"/>
              <a:ext cx="1315965" cy="2972805"/>
            </a:xfrm>
            <a:custGeom>
              <a:avLst/>
              <a:gdLst>
                <a:gd name="connsiteX0" fmla="*/ 454686 w 1315965"/>
                <a:gd name="connsiteY0" fmla="*/ 2366445 h 2972806"/>
                <a:gd name="connsiteX1" fmla="*/ 392182 w 1315965"/>
                <a:gd name="connsiteY1" fmla="*/ 2391327 h 2972806"/>
                <a:gd name="connsiteX2" fmla="*/ 311220 w 1315965"/>
                <a:gd name="connsiteY2" fmla="*/ 2438232 h 2972806"/>
                <a:gd name="connsiteX3" fmla="*/ 271063 w 1315965"/>
                <a:gd name="connsiteY3" fmla="*/ 2478659 h 2972806"/>
                <a:gd name="connsiteX4" fmla="*/ 275434 w 1315965"/>
                <a:gd name="connsiteY4" fmla="*/ 2495054 h 2972806"/>
                <a:gd name="connsiteX5" fmla="*/ 284178 w 1315965"/>
                <a:gd name="connsiteY5" fmla="*/ 2509263 h 2972806"/>
                <a:gd name="connsiteX6" fmla="*/ 311598 w 1315965"/>
                <a:gd name="connsiteY6" fmla="*/ 2499601 h 2972806"/>
                <a:gd name="connsiteX7" fmla="*/ 355857 w 1315965"/>
                <a:gd name="connsiteY7" fmla="*/ 2480548 h 2972806"/>
                <a:gd name="connsiteX8" fmla="*/ 386191 w 1315965"/>
                <a:gd name="connsiteY8" fmla="*/ 2467000 h 2972806"/>
                <a:gd name="connsiteX9" fmla="*/ 426268 w 1315965"/>
                <a:gd name="connsiteY9" fmla="*/ 2426559 h 2972806"/>
                <a:gd name="connsiteX10" fmla="*/ 453228 w 1315965"/>
                <a:gd name="connsiteY10" fmla="*/ 2375189 h 2972806"/>
                <a:gd name="connsiteX11" fmla="*/ 454503 w 1315965"/>
                <a:gd name="connsiteY11" fmla="*/ 2371363 h 2972806"/>
                <a:gd name="connsiteX12" fmla="*/ 454686 w 1315965"/>
                <a:gd name="connsiteY12" fmla="*/ 2366445 h 2972806"/>
                <a:gd name="connsiteX13" fmla="*/ 504235 w 1315965"/>
                <a:gd name="connsiteY13" fmla="*/ 2265889 h 2972806"/>
                <a:gd name="connsiteX14" fmla="*/ 542017 w 1315965"/>
                <a:gd name="connsiteY14" fmla="*/ 2278789 h 2972806"/>
                <a:gd name="connsiteX15" fmla="*/ 591782 w 1315965"/>
                <a:gd name="connsiteY15" fmla="*/ 2306910 h 2972806"/>
                <a:gd name="connsiteX16" fmla="*/ 623735 w 1315965"/>
                <a:gd name="connsiteY16" fmla="*/ 2334384 h 2972806"/>
                <a:gd name="connsiteX17" fmla="*/ 573457 w 1315965"/>
                <a:gd name="connsiteY17" fmla="*/ 2382293 h 2972806"/>
                <a:gd name="connsiteX18" fmla="*/ 523180 w 1315965"/>
                <a:gd name="connsiteY18" fmla="*/ 2429110 h 2972806"/>
                <a:gd name="connsiteX19" fmla="*/ 498405 w 1315965"/>
                <a:gd name="connsiteY19" fmla="*/ 2450970 h 2972806"/>
                <a:gd name="connsiteX20" fmla="*/ 485107 w 1315965"/>
                <a:gd name="connsiteY20" fmla="*/ 2458074 h 2972806"/>
                <a:gd name="connsiteX21" fmla="*/ 475088 w 1315965"/>
                <a:gd name="connsiteY21" fmla="*/ 2468457 h 2972806"/>
                <a:gd name="connsiteX22" fmla="*/ 482010 w 1315965"/>
                <a:gd name="connsiteY22" fmla="*/ 2481391 h 2972806"/>
                <a:gd name="connsiteX23" fmla="*/ 495491 w 1315965"/>
                <a:gd name="connsiteY23" fmla="*/ 2488860 h 2972806"/>
                <a:gd name="connsiteX24" fmla="*/ 494033 w 1315965"/>
                <a:gd name="connsiteY24" fmla="*/ 2491775 h 2972806"/>
                <a:gd name="connsiteX25" fmla="*/ 467801 w 1315965"/>
                <a:gd name="connsiteY25" fmla="*/ 2508352 h 2972806"/>
                <a:gd name="connsiteX26" fmla="*/ 441570 w 1315965"/>
                <a:gd name="connsiteY26" fmla="*/ 2523836 h 2972806"/>
                <a:gd name="connsiteX27" fmla="*/ 441570 w 1315965"/>
                <a:gd name="connsiteY27" fmla="*/ 2528208 h 2972806"/>
                <a:gd name="connsiteX28" fmla="*/ 444849 w 1315965"/>
                <a:gd name="connsiteY28" fmla="*/ 2544967 h 2972806"/>
                <a:gd name="connsiteX29" fmla="*/ 441570 w 1315965"/>
                <a:gd name="connsiteY29" fmla="*/ 2566098 h 2972806"/>
                <a:gd name="connsiteX30" fmla="*/ 443027 w 1315965"/>
                <a:gd name="connsiteY30" fmla="*/ 2569013 h 2972806"/>
                <a:gd name="connsiteX31" fmla="*/ 493305 w 1315965"/>
                <a:gd name="connsiteY31" fmla="*/ 2551161 h 2972806"/>
                <a:gd name="connsiteX32" fmla="*/ 534838 w 1315965"/>
                <a:gd name="connsiteY32" fmla="*/ 2513635 h 2972806"/>
                <a:gd name="connsiteX33" fmla="*/ 536296 w 1315965"/>
                <a:gd name="connsiteY33" fmla="*/ 2515092 h 2972806"/>
                <a:gd name="connsiteX34" fmla="*/ 529009 w 1315965"/>
                <a:gd name="connsiteY34" fmla="*/ 2532762 h 2972806"/>
                <a:gd name="connsiteX35" fmla="*/ 526094 w 1315965"/>
                <a:gd name="connsiteY35" fmla="*/ 2551525 h 2972806"/>
                <a:gd name="connsiteX36" fmla="*/ 547954 w 1315965"/>
                <a:gd name="connsiteY36" fmla="*/ 2585226 h 2972806"/>
                <a:gd name="connsiteX37" fmla="*/ 550005 w 1315965"/>
                <a:gd name="connsiteY37" fmla="*/ 2587264 h 2972806"/>
                <a:gd name="connsiteX38" fmla="*/ 466694 w 1315965"/>
                <a:gd name="connsiteY38" fmla="*/ 2675116 h 2972806"/>
                <a:gd name="connsiteX39" fmla="*/ 463976 w 1315965"/>
                <a:gd name="connsiteY39" fmla="*/ 2675944 h 2972806"/>
                <a:gd name="connsiteX40" fmla="*/ 439771 w 1315965"/>
                <a:gd name="connsiteY40" fmla="*/ 2697053 h 2972806"/>
                <a:gd name="connsiteX41" fmla="*/ 435803 w 1315965"/>
                <a:gd name="connsiteY41" fmla="*/ 2707692 h 2972806"/>
                <a:gd name="connsiteX42" fmla="*/ 184397 w 1315965"/>
                <a:gd name="connsiteY42" fmla="*/ 2972806 h 2972806"/>
                <a:gd name="connsiteX43" fmla="*/ 177794 w 1315965"/>
                <a:gd name="connsiteY43" fmla="*/ 2966863 h 2972806"/>
                <a:gd name="connsiteX44" fmla="*/ 173422 w 1315965"/>
                <a:gd name="connsiteY44" fmla="*/ 2953747 h 2972806"/>
                <a:gd name="connsiteX45" fmla="*/ 170507 w 1315965"/>
                <a:gd name="connsiteY45" fmla="*/ 2953383 h 2972806"/>
                <a:gd name="connsiteX46" fmla="*/ 167592 w 1315965"/>
                <a:gd name="connsiteY46" fmla="*/ 2950832 h 2972806"/>
                <a:gd name="connsiteX47" fmla="*/ 155570 w 1315965"/>
                <a:gd name="connsiteY47" fmla="*/ 2916403 h 2972806"/>
                <a:gd name="connsiteX48" fmla="*/ 145733 w 1315965"/>
                <a:gd name="connsiteY48" fmla="*/ 2880881 h 2972806"/>
                <a:gd name="connsiteX49" fmla="*/ 147190 w 1315965"/>
                <a:gd name="connsiteY49" fmla="*/ 2864850 h 2972806"/>
                <a:gd name="connsiteX50" fmla="*/ 132617 w 1315965"/>
                <a:gd name="connsiteY50" fmla="*/ 2826959 h 2972806"/>
                <a:gd name="connsiteX51" fmla="*/ 135531 w 1315965"/>
                <a:gd name="connsiteY51" fmla="*/ 2826959 h 2972806"/>
                <a:gd name="connsiteX52" fmla="*/ 142818 w 1315965"/>
                <a:gd name="connsiteY52" fmla="*/ 2821130 h 2972806"/>
                <a:gd name="connsiteX53" fmla="*/ 153748 w 1315965"/>
                <a:gd name="connsiteY53" fmla="*/ 2824045 h 2972806"/>
                <a:gd name="connsiteX54" fmla="*/ 164678 w 1315965"/>
                <a:gd name="connsiteY54" fmla="*/ 2826959 h 2972806"/>
                <a:gd name="connsiteX55" fmla="*/ 197285 w 1315965"/>
                <a:gd name="connsiteY55" fmla="*/ 2818580 h 2972806"/>
                <a:gd name="connsiteX56" fmla="*/ 228800 w 1315965"/>
                <a:gd name="connsiteY56" fmla="*/ 2808014 h 2972806"/>
                <a:gd name="connsiteX57" fmla="*/ 224610 w 1315965"/>
                <a:gd name="connsiteY57" fmla="*/ 2787430 h 2972806"/>
                <a:gd name="connsiteX58" fmla="*/ 212770 w 1315965"/>
                <a:gd name="connsiteY58" fmla="*/ 2770124 h 2972806"/>
                <a:gd name="connsiteX59" fmla="*/ 186646 w 1315965"/>
                <a:gd name="connsiteY59" fmla="*/ 2745403 h 2972806"/>
                <a:gd name="connsiteX60" fmla="*/ 153397 w 1315965"/>
                <a:gd name="connsiteY60" fmla="*/ 2703519 h 2972806"/>
                <a:gd name="connsiteX61" fmla="*/ 136989 w 1315965"/>
                <a:gd name="connsiteY61" fmla="*/ 2671026 h 2972806"/>
                <a:gd name="connsiteX62" fmla="*/ 165589 w 1315965"/>
                <a:gd name="connsiteY62" fmla="*/ 2652991 h 2972806"/>
                <a:gd name="connsiteX63" fmla="*/ 204026 w 1315965"/>
                <a:gd name="connsiteY63" fmla="*/ 2644794 h 2972806"/>
                <a:gd name="connsiteX64" fmla="*/ 252846 w 1315965"/>
                <a:gd name="connsiteY64" fmla="*/ 2654266 h 2972806"/>
                <a:gd name="connsiteX65" fmla="*/ 292922 w 1315965"/>
                <a:gd name="connsiteY65" fmla="*/ 2685599 h 2972806"/>
                <a:gd name="connsiteX66" fmla="*/ 288915 w 1315965"/>
                <a:gd name="connsiteY66" fmla="*/ 2695618 h 2972806"/>
                <a:gd name="connsiteX67" fmla="*/ 282721 w 1315965"/>
                <a:gd name="connsiteY67" fmla="*/ 2704544 h 2972806"/>
                <a:gd name="connsiteX68" fmla="*/ 281264 w 1315965"/>
                <a:gd name="connsiteY68" fmla="*/ 2719117 h 2972806"/>
                <a:gd name="connsiteX69" fmla="*/ 284361 w 1315965"/>
                <a:gd name="connsiteY69" fmla="*/ 2748628 h 2972806"/>
                <a:gd name="connsiteX70" fmla="*/ 288550 w 1315965"/>
                <a:gd name="connsiteY70" fmla="*/ 2780325 h 2972806"/>
                <a:gd name="connsiteX71" fmla="*/ 294380 w 1315965"/>
                <a:gd name="connsiteY71" fmla="*/ 2787612 h 2972806"/>
                <a:gd name="connsiteX72" fmla="*/ 321853 w 1315965"/>
                <a:gd name="connsiteY72" fmla="*/ 2783132 h 2972806"/>
                <a:gd name="connsiteX73" fmla="*/ 360661 w 1315965"/>
                <a:gd name="connsiteY73" fmla="*/ 2772175 h 2972806"/>
                <a:gd name="connsiteX74" fmla="*/ 380362 w 1315965"/>
                <a:gd name="connsiteY74" fmla="*/ 2754093 h 2972806"/>
                <a:gd name="connsiteX75" fmla="*/ 379633 w 1315965"/>
                <a:gd name="connsiteY75" fmla="*/ 2751179 h 2972806"/>
                <a:gd name="connsiteX76" fmla="*/ 378905 w 1315965"/>
                <a:gd name="connsiteY76" fmla="*/ 2748264 h 2972806"/>
                <a:gd name="connsiteX77" fmla="*/ 381819 w 1315965"/>
                <a:gd name="connsiteY77" fmla="*/ 2743892 h 2972806"/>
                <a:gd name="connsiteX78" fmla="*/ 383277 w 1315965"/>
                <a:gd name="connsiteY78" fmla="*/ 2733691 h 2972806"/>
                <a:gd name="connsiteX79" fmla="*/ 382184 w 1315965"/>
                <a:gd name="connsiteY79" fmla="*/ 2726404 h 2972806"/>
                <a:gd name="connsiteX80" fmla="*/ 383277 w 1315965"/>
                <a:gd name="connsiteY80" fmla="*/ 2719117 h 2972806"/>
                <a:gd name="connsiteX81" fmla="*/ 381819 w 1315965"/>
                <a:gd name="connsiteY81" fmla="*/ 2713288 h 2972806"/>
                <a:gd name="connsiteX82" fmla="*/ 383277 w 1315965"/>
                <a:gd name="connsiteY82" fmla="*/ 2710374 h 2972806"/>
                <a:gd name="connsiteX83" fmla="*/ 384734 w 1315965"/>
                <a:gd name="connsiteY83" fmla="*/ 2684142 h 2972806"/>
                <a:gd name="connsiteX84" fmla="*/ 378905 w 1315965"/>
                <a:gd name="connsiteY84" fmla="*/ 2655542 h 2972806"/>
                <a:gd name="connsiteX85" fmla="*/ 373075 w 1315965"/>
                <a:gd name="connsiteY85" fmla="*/ 2630221 h 2972806"/>
                <a:gd name="connsiteX86" fmla="*/ 373075 w 1315965"/>
                <a:gd name="connsiteY86" fmla="*/ 2625849 h 2972806"/>
                <a:gd name="connsiteX87" fmla="*/ 378905 w 1315965"/>
                <a:gd name="connsiteY87" fmla="*/ 2618562 h 2972806"/>
                <a:gd name="connsiteX88" fmla="*/ 378905 w 1315965"/>
                <a:gd name="connsiteY88" fmla="*/ 2615647 h 2972806"/>
                <a:gd name="connsiteX89" fmla="*/ 375990 w 1315965"/>
                <a:gd name="connsiteY89" fmla="*/ 2608361 h 2972806"/>
                <a:gd name="connsiteX90" fmla="*/ 378905 w 1315965"/>
                <a:gd name="connsiteY90" fmla="*/ 2598159 h 2972806"/>
                <a:gd name="connsiteX91" fmla="*/ 376354 w 1315965"/>
                <a:gd name="connsiteY91" fmla="*/ 2593059 h 2972806"/>
                <a:gd name="connsiteX92" fmla="*/ 375990 w 1315965"/>
                <a:gd name="connsiteY92" fmla="*/ 2587958 h 2972806"/>
                <a:gd name="connsiteX93" fmla="*/ 380180 w 1315965"/>
                <a:gd name="connsiteY93" fmla="*/ 2576300 h 2972806"/>
                <a:gd name="connsiteX94" fmla="*/ 383277 w 1315965"/>
                <a:gd name="connsiteY94" fmla="*/ 2564641 h 2972806"/>
                <a:gd name="connsiteX95" fmla="*/ 381273 w 1315965"/>
                <a:gd name="connsiteY95" fmla="*/ 2555351 h 2972806"/>
                <a:gd name="connsiteX96" fmla="*/ 375990 w 1315965"/>
                <a:gd name="connsiteY96" fmla="*/ 2547153 h 2972806"/>
                <a:gd name="connsiteX97" fmla="*/ 313143 w 1315965"/>
                <a:gd name="connsiteY97" fmla="*/ 2579214 h 2972806"/>
                <a:gd name="connsiteX98" fmla="*/ 284178 w 1315965"/>
                <a:gd name="connsiteY98" fmla="*/ 2637507 h 2972806"/>
                <a:gd name="connsiteX99" fmla="*/ 278349 w 1315965"/>
                <a:gd name="connsiteY99" fmla="*/ 2650623 h 2972806"/>
                <a:gd name="connsiteX100" fmla="*/ 260861 w 1315965"/>
                <a:gd name="connsiteY100" fmla="*/ 2649166 h 2972806"/>
                <a:gd name="connsiteX101" fmla="*/ 240823 w 1315965"/>
                <a:gd name="connsiteY101" fmla="*/ 2622023 h 2972806"/>
                <a:gd name="connsiteX102" fmla="*/ 222971 w 1315965"/>
                <a:gd name="connsiteY102" fmla="*/ 2593788 h 2972806"/>
                <a:gd name="connsiteX103" fmla="*/ 209531 w 1315965"/>
                <a:gd name="connsiteY103" fmla="*/ 2568257 h 2972806"/>
                <a:gd name="connsiteX104" fmla="*/ 188319 w 1315965"/>
                <a:gd name="connsiteY104" fmla="*/ 2529449 h 2972806"/>
                <a:gd name="connsiteX105" fmla="*/ 174879 w 1315965"/>
                <a:gd name="connsiteY105" fmla="*/ 2507805 h 2972806"/>
                <a:gd name="connsiteX106" fmla="*/ 150105 w 1315965"/>
                <a:gd name="connsiteY106" fmla="*/ 2492321 h 2972806"/>
                <a:gd name="connsiteX107" fmla="*/ 134074 w 1315965"/>
                <a:gd name="connsiteY107" fmla="*/ 2467000 h 2972806"/>
                <a:gd name="connsiteX108" fmla="*/ 115075 w 1315965"/>
                <a:gd name="connsiteY108" fmla="*/ 2446436 h 2972806"/>
                <a:gd name="connsiteX109" fmla="*/ 86036 w 1315965"/>
                <a:gd name="connsiteY109" fmla="*/ 2406440 h 2972806"/>
                <a:gd name="connsiteX110" fmla="*/ 67037 w 1315965"/>
                <a:gd name="connsiteY110" fmla="*/ 2375189 h 2972806"/>
                <a:gd name="connsiteX111" fmla="*/ 67219 w 1315965"/>
                <a:gd name="connsiteY111" fmla="*/ 2372274 h 2972806"/>
                <a:gd name="connsiteX112" fmla="*/ 68494 w 1315965"/>
                <a:gd name="connsiteY112" fmla="*/ 2369359 h 2972806"/>
                <a:gd name="connsiteX113" fmla="*/ 66491 w 1315965"/>
                <a:gd name="connsiteY113" fmla="*/ 2364259 h 2972806"/>
                <a:gd name="connsiteX114" fmla="*/ 65580 w 1315965"/>
                <a:gd name="connsiteY114" fmla="*/ 2359158 h 2972806"/>
                <a:gd name="connsiteX115" fmla="*/ 80882 w 1315965"/>
                <a:gd name="connsiteY115" fmla="*/ 2351325 h 2972806"/>
                <a:gd name="connsiteX116" fmla="*/ 100556 w 1315965"/>
                <a:gd name="connsiteY116" fmla="*/ 2348957 h 2972806"/>
                <a:gd name="connsiteX117" fmla="*/ 154369 w 1315965"/>
                <a:gd name="connsiteY117" fmla="*/ 2361803 h 2972806"/>
                <a:gd name="connsiteX118" fmla="*/ 212392 w 1315965"/>
                <a:gd name="connsiteY118" fmla="*/ 2385660 h 2972806"/>
                <a:gd name="connsiteX119" fmla="*/ 241916 w 1315965"/>
                <a:gd name="connsiteY119" fmla="*/ 2398506 h 2972806"/>
                <a:gd name="connsiteX120" fmla="*/ 330266 w 1315965"/>
                <a:gd name="connsiteY120" fmla="*/ 2342763 h 2972806"/>
                <a:gd name="connsiteX121" fmla="*/ 432826 w 1315965"/>
                <a:gd name="connsiteY121" fmla="*/ 2293579 h 2972806"/>
                <a:gd name="connsiteX122" fmla="*/ 434283 w 1315965"/>
                <a:gd name="connsiteY122" fmla="*/ 2289206 h 2972806"/>
                <a:gd name="connsiteX123" fmla="*/ 454038 w 1315965"/>
                <a:gd name="connsiteY123" fmla="*/ 2281866 h 2972806"/>
                <a:gd name="connsiteX124" fmla="*/ 486423 w 1315965"/>
                <a:gd name="connsiteY124" fmla="*/ 2271287 h 2972806"/>
                <a:gd name="connsiteX125" fmla="*/ 504235 w 1315965"/>
                <a:gd name="connsiteY125" fmla="*/ 2265889 h 2972806"/>
                <a:gd name="connsiteX126" fmla="*/ 756352 w 1315965"/>
                <a:gd name="connsiteY126" fmla="*/ 2147846 h 2972806"/>
                <a:gd name="connsiteX127" fmla="*/ 774386 w 1315965"/>
                <a:gd name="connsiteY127" fmla="*/ 2153493 h 2972806"/>
                <a:gd name="connsiteX128" fmla="*/ 791328 w 1315965"/>
                <a:gd name="connsiteY128" fmla="*/ 2162419 h 2972806"/>
                <a:gd name="connsiteX129" fmla="*/ 792785 w 1315965"/>
                <a:gd name="connsiteY129" fmla="*/ 2165334 h 2972806"/>
                <a:gd name="connsiteX130" fmla="*/ 808998 w 1315965"/>
                <a:gd name="connsiteY130" fmla="*/ 2174625 h 2972806"/>
                <a:gd name="connsiteX131" fmla="*/ 826303 w 1315965"/>
                <a:gd name="connsiteY131" fmla="*/ 2182822 h 2972806"/>
                <a:gd name="connsiteX132" fmla="*/ 827761 w 1315965"/>
                <a:gd name="connsiteY132" fmla="*/ 2182822 h 2972806"/>
                <a:gd name="connsiteX133" fmla="*/ 845066 w 1315965"/>
                <a:gd name="connsiteY133" fmla="*/ 2201038 h 2972806"/>
                <a:gd name="connsiteX134" fmla="*/ 856907 w 1315965"/>
                <a:gd name="connsiteY134" fmla="*/ 2223627 h 2972806"/>
                <a:gd name="connsiteX135" fmla="*/ 841605 w 1315965"/>
                <a:gd name="connsiteY135" fmla="*/ 2237289 h 2972806"/>
                <a:gd name="connsiteX136" fmla="*/ 821931 w 1315965"/>
                <a:gd name="connsiteY136" fmla="*/ 2249859 h 2972806"/>
                <a:gd name="connsiteX137" fmla="*/ 798614 w 1315965"/>
                <a:gd name="connsiteY137" fmla="*/ 2280463 h 2972806"/>
                <a:gd name="connsiteX138" fmla="*/ 798614 w 1315965"/>
                <a:gd name="connsiteY138" fmla="*/ 2281920 h 2972806"/>
                <a:gd name="connsiteX139" fmla="*/ 802986 w 1315965"/>
                <a:gd name="connsiteY139" fmla="*/ 2281920 h 2972806"/>
                <a:gd name="connsiteX140" fmla="*/ 855632 w 1315965"/>
                <a:gd name="connsiteY140" fmla="*/ 2254231 h 2972806"/>
                <a:gd name="connsiteX141" fmla="*/ 872940 w 1315965"/>
                <a:gd name="connsiteY141" fmla="*/ 2246721 h 2972806"/>
                <a:gd name="connsiteX142" fmla="*/ 607805 w 1315965"/>
                <a:gd name="connsiteY142" fmla="*/ 2526312 h 2972806"/>
                <a:gd name="connsiteX143" fmla="*/ 605883 w 1315965"/>
                <a:gd name="connsiteY143" fmla="*/ 2520739 h 2972806"/>
                <a:gd name="connsiteX144" fmla="*/ 598961 w 1315965"/>
                <a:gd name="connsiteY144" fmla="*/ 2493232 h 2972806"/>
                <a:gd name="connsiteX145" fmla="*/ 596046 w 1315965"/>
                <a:gd name="connsiteY145" fmla="*/ 2490317 h 2972806"/>
                <a:gd name="connsiteX146" fmla="*/ 598050 w 1315965"/>
                <a:gd name="connsiteY146" fmla="*/ 2488132 h 2972806"/>
                <a:gd name="connsiteX147" fmla="*/ 598961 w 1315965"/>
                <a:gd name="connsiteY147" fmla="*/ 2485945 h 2972806"/>
                <a:gd name="connsiteX148" fmla="*/ 596046 w 1315965"/>
                <a:gd name="connsiteY148" fmla="*/ 2478659 h 2972806"/>
                <a:gd name="connsiteX149" fmla="*/ 596046 w 1315965"/>
                <a:gd name="connsiteY149" fmla="*/ 2469915 h 2972806"/>
                <a:gd name="connsiteX150" fmla="*/ 591674 w 1315965"/>
                <a:gd name="connsiteY150" fmla="*/ 2461171 h 2972806"/>
                <a:gd name="connsiteX151" fmla="*/ 597503 w 1315965"/>
                <a:gd name="connsiteY151" fmla="*/ 2450970 h 2972806"/>
                <a:gd name="connsiteX152" fmla="*/ 596046 w 1315965"/>
                <a:gd name="connsiteY152" fmla="*/ 2443683 h 2972806"/>
                <a:gd name="connsiteX153" fmla="*/ 601875 w 1315965"/>
                <a:gd name="connsiteY153" fmla="*/ 2426195 h 2972806"/>
                <a:gd name="connsiteX154" fmla="*/ 594771 w 1315965"/>
                <a:gd name="connsiteY154" fmla="*/ 2422552 h 2972806"/>
                <a:gd name="connsiteX155" fmla="*/ 588759 w 1315965"/>
                <a:gd name="connsiteY155" fmla="*/ 2418908 h 2972806"/>
                <a:gd name="connsiteX156" fmla="*/ 588759 w 1315965"/>
                <a:gd name="connsiteY156" fmla="*/ 2414537 h 2972806"/>
                <a:gd name="connsiteX157" fmla="*/ 593131 w 1315965"/>
                <a:gd name="connsiteY157" fmla="*/ 2410165 h 2972806"/>
                <a:gd name="connsiteX158" fmla="*/ 594589 w 1315965"/>
                <a:gd name="connsiteY158" fmla="*/ 2411622 h 2972806"/>
                <a:gd name="connsiteX159" fmla="*/ 593131 w 1315965"/>
                <a:gd name="connsiteY159" fmla="*/ 2414537 h 2972806"/>
                <a:gd name="connsiteX160" fmla="*/ 606247 w 1315965"/>
                <a:gd name="connsiteY160" fmla="*/ 2401967 h 2972806"/>
                <a:gd name="connsiteX161" fmla="*/ 619363 w 1315965"/>
                <a:gd name="connsiteY161" fmla="*/ 2383933 h 2972806"/>
                <a:gd name="connsiteX162" fmla="*/ 636851 w 1315965"/>
                <a:gd name="connsiteY162" fmla="*/ 2381018 h 2972806"/>
                <a:gd name="connsiteX163" fmla="*/ 637762 w 1315965"/>
                <a:gd name="connsiteY163" fmla="*/ 2378832 h 2972806"/>
                <a:gd name="connsiteX164" fmla="*/ 639766 w 1315965"/>
                <a:gd name="connsiteY164" fmla="*/ 2376646 h 2972806"/>
                <a:gd name="connsiteX165" fmla="*/ 668912 w 1315965"/>
                <a:gd name="connsiteY165" fmla="*/ 2327097 h 2972806"/>
                <a:gd name="connsiteX166" fmla="*/ 673284 w 1315965"/>
                <a:gd name="connsiteY166" fmla="*/ 2315439 h 2972806"/>
                <a:gd name="connsiteX167" fmla="*/ 707349 w 1315965"/>
                <a:gd name="connsiteY167" fmla="*/ 2249859 h 2972806"/>
                <a:gd name="connsiteX168" fmla="*/ 744693 w 1315965"/>
                <a:gd name="connsiteY168" fmla="*/ 2184279 h 2972806"/>
                <a:gd name="connsiteX169" fmla="*/ 744875 w 1315965"/>
                <a:gd name="connsiteY169" fmla="*/ 2181365 h 2972806"/>
                <a:gd name="connsiteX170" fmla="*/ 746150 w 1315965"/>
                <a:gd name="connsiteY170" fmla="*/ 2178450 h 2972806"/>
                <a:gd name="connsiteX171" fmla="*/ 740321 w 1315965"/>
                <a:gd name="connsiteY171" fmla="*/ 2169706 h 2972806"/>
                <a:gd name="connsiteX172" fmla="*/ 743965 w 1315965"/>
                <a:gd name="connsiteY172" fmla="*/ 2154950 h 2972806"/>
                <a:gd name="connsiteX173" fmla="*/ 756352 w 1315965"/>
                <a:gd name="connsiteY173" fmla="*/ 2147846 h 2972806"/>
                <a:gd name="connsiteX174" fmla="*/ 380461 w 1315965"/>
                <a:gd name="connsiteY174" fmla="*/ 2108497 h 2972806"/>
                <a:gd name="connsiteX175" fmla="*/ 419440 w 1315965"/>
                <a:gd name="connsiteY175" fmla="*/ 2115839 h 2972806"/>
                <a:gd name="connsiteX176" fmla="*/ 479244 w 1315965"/>
                <a:gd name="connsiteY176" fmla="*/ 2140020 h 2972806"/>
                <a:gd name="connsiteX177" fmla="*/ 508607 w 1315965"/>
                <a:gd name="connsiteY177" fmla="*/ 2175535 h 2972806"/>
                <a:gd name="connsiteX178" fmla="*/ 508607 w 1315965"/>
                <a:gd name="connsiteY178" fmla="*/ 2178450 h 2972806"/>
                <a:gd name="connsiteX179" fmla="*/ 469077 w 1315965"/>
                <a:gd name="connsiteY179" fmla="*/ 2226177 h 2972806"/>
                <a:gd name="connsiteX180" fmla="*/ 419710 w 1315965"/>
                <a:gd name="connsiteY180" fmla="*/ 2258603 h 2972806"/>
                <a:gd name="connsiteX181" fmla="*/ 416795 w 1315965"/>
                <a:gd name="connsiteY181" fmla="*/ 2258603 h 2972806"/>
                <a:gd name="connsiteX182" fmla="*/ 388924 w 1315965"/>
                <a:gd name="connsiteY182" fmla="*/ 2233100 h 2972806"/>
                <a:gd name="connsiteX183" fmla="*/ 368703 w 1315965"/>
                <a:gd name="connsiteY183" fmla="*/ 2203225 h 2972806"/>
                <a:gd name="connsiteX184" fmla="*/ 343747 w 1315965"/>
                <a:gd name="connsiteY184" fmla="*/ 2169524 h 2972806"/>
                <a:gd name="connsiteX185" fmla="*/ 326441 w 1315965"/>
                <a:gd name="connsiteY185" fmla="*/ 2130358 h 2972806"/>
                <a:gd name="connsiteX186" fmla="*/ 339375 w 1315965"/>
                <a:gd name="connsiteY186" fmla="*/ 2130723 h 2972806"/>
                <a:gd name="connsiteX187" fmla="*/ 351215 w 1315965"/>
                <a:gd name="connsiteY187" fmla="*/ 2128901 h 2972806"/>
                <a:gd name="connsiteX188" fmla="*/ 371618 w 1315965"/>
                <a:gd name="connsiteY188" fmla="*/ 2108498 h 2972806"/>
                <a:gd name="connsiteX189" fmla="*/ 380461 w 1315965"/>
                <a:gd name="connsiteY189" fmla="*/ 2108497 h 2972806"/>
                <a:gd name="connsiteX190" fmla="*/ 766553 w 1315965"/>
                <a:gd name="connsiteY190" fmla="*/ 2019601 h 2972806"/>
                <a:gd name="connsiteX191" fmla="*/ 773111 w 1315965"/>
                <a:gd name="connsiteY191" fmla="*/ 2020330 h 2972806"/>
                <a:gd name="connsiteX192" fmla="*/ 779669 w 1315965"/>
                <a:gd name="connsiteY192" fmla="*/ 2021059 h 2972806"/>
                <a:gd name="connsiteX193" fmla="*/ 819233 w 1315965"/>
                <a:gd name="connsiteY193" fmla="*/ 2041515 h 2972806"/>
                <a:gd name="connsiteX194" fmla="*/ 855234 w 1315965"/>
                <a:gd name="connsiteY194" fmla="*/ 2059381 h 2972806"/>
                <a:gd name="connsiteX195" fmla="*/ 886054 w 1315965"/>
                <a:gd name="connsiteY195" fmla="*/ 2101212 h 2972806"/>
                <a:gd name="connsiteX196" fmla="*/ 869841 w 1315965"/>
                <a:gd name="connsiteY196" fmla="*/ 2123254 h 2972806"/>
                <a:gd name="connsiteX197" fmla="*/ 843791 w 1315965"/>
                <a:gd name="connsiteY197" fmla="*/ 2137645 h 2972806"/>
                <a:gd name="connsiteX198" fmla="*/ 817924 w 1315965"/>
                <a:gd name="connsiteY198" fmla="*/ 2138738 h 2972806"/>
                <a:gd name="connsiteX199" fmla="*/ 794242 w 1315965"/>
                <a:gd name="connsiteY199" fmla="*/ 2150761 h 2972806"/>
                <a:gd name="connsiteX200" fmla="*/ 762937 w 1315965"/>
                <a:gd name="connsiteY200" fmla="*/ 2127929 h 2972806"/>
                <a:gd name="connsiteX201" fmla="*/ 741994 w 1315965"/>
                <a:gd name="connsiteY201" fmla="*/ 2080809 h 2972806"/>
                <a:gd name="connsiteX202" fmla="*/ 727205 w 1315965"/>
                <a:gd name="connsiteY202" fmla="*/ 2041461 h 2972806"/>
                <a:gd name="connsiteX203" fmla="*/ 727205 w 1315965"/>
                <a:gd name="connsiteY203" fmla="*/ 2031260 h 2972806"/>
                <a:gd name="connsiteX204" fmla="*/ 722833 w 1315965"/>
                <a:gd name="connsiteY204" fmla="*/ 2021059 h 2972806"/>
                <a:gd name="connsiteX205" fmla="*/ 731577 w 1315965"/>
                <a:gd name="connsiteY205" fmla="*/ 2022880 h 2972806"/>
                <a:gd name="connsiteX206" fmla="*/ 740321 w 1315965"/>
                <a:gd name="connsiteY206" fmla="*/ 2026888 h 2972806"/>
                <a:gd name="connsiteX207" fmla="*/ 749065 w 1315965"/>
                <a:gd name="connsiteY207" fmla="*/ 2021059 h 2972806"/>
                <a:gd name="connsiteX208" fmla="*/ 757809 w 1315965"/>
                <a:gd name="connsiteY208" fmla="*/ 2020330 h 2972806"/>
                <a:gd name="connsiteX209" fmla="*/ 766553 w 1315965"/>
                <a:gd name="connsiteY209" fmla="*/ 2019601 h 2972806"/>
                <a:gd name="connsiteX210" fmla="*/ 846706 w 1315965"/>
                <a:gd name="connsiteY210" fmla="*/ 1578032 h 2972806"/>
                <a:gd name="connsiteX211" fmla="*/ 830675 w 1315965"/>
                <a:gd name="connsiteY211" fmla="*/ 1620841 h 2972806"/>
                <a:gd name="connsiteX212" fmla="*/ 814645 w 1315965"/>
                <a:gd name="connsiteY212" fmla="*/ 1658185 h 2972806"/>
                <a:gd name="connsiteX213" fmla="*/ 819017 w 1315965"/>
                <a:gd name="connsiteY213" fmla="*/ 1669843 h 2972806"/>
                <a:gd name="connsiteX214" fmla="*/ 819017 w 1315965"/>
                <a:gd name="connsiteY214" fmla="*/ 1671301 h 2972806"/>
                <a:gd name="connsiteX215" fmla="*/ 814645 w 1315965"/>
                <a:gd name="connsiteY215" fmla="*/ 1681502 h 2972806"/>
                <a:gd name="connsiteX216" fmla="*/ 826121 w 1315965"/>
                <a:gd name="connsiteY216" fmla="*/ 1701905 h 2972806"/>
                <a:gd name="connsiteX217" fmla="*/ 840877 w 1315965"/>
                <a:gd name="connsiteY217" fmla="*/ 1722307 h 2972806"/>
                <a:gd name="connsiteX218" fmla="*/ 845977 w 1315965"/>
                <a:gd name="connsiteY218" fmla="*/ 1734148 h 2972806"/>
                <a:gd name="connsiteX219" fmla="*/ 851078 w 1315965"/>
                <a:gd name="connsiteY219" fmla="*/ 1747082 h 2972806"/>
                <a:gd name="connsiteX220" fmla="*/ 825939 w 1315965"/>
                <a:gd name="connsiteY220" fmla="*/ 1777321 h 2972806"/>
                <a:gd name="connsiteX221" fmla="*/ 789870 w 1315965"/>
                <a:gd name="connsiteY221" fmla="*/ 1792259 h 2972806"/>
                <a:gd name="connsiteX222" fmla="*/ 732124 w 1315965"/>
                <a:gd name="connsiteY222" fmla="*/ 1792077 h 2972806"/>
                <a:gd name="connsiteX223" fmla="*/ 673284 w 1315965"/>
                <a:gd name="connsiteY223" fmla="*/ 1803917 h 2972806"/>
                <a:gd name="connsiteX224" fmla="*/ 686218 w 1315965"/>
                <a:gd name="connsiteY224" fmla="*/ 1817216 h 2972806"/>
                <a:gd name="connsiteX225" fmla="*/ 702431 w 1315965"/>
                <a:gd name="connsiteY225" fmla="*/ 1827235 h 2972806"/>
                <a:gd name="connsiteX226" fmla="*/ 703888 w 1315965"/>
                <a:gd name="connsiteY226" fmla="*/ 1830149 h 2972806"/>
                <a:gd name="connsiteX227" fmla="*/ 703888 w 1315965"/>
                <a:gd name="connsiteY227" fmla="*/ 1833064 h 2972806"/>
                <a:gd name="connsiteX228" fmla="*/ 688404 w 1315965"/>
                <a:gd name="connsiteY228" fmla="*/ 1854195 h 2972806"/>
                <a:gd name="connsiteX229" fmla="*/ 680571 w 1315965"/>
                <a:gd name="connsiteY229" fmla="*/ 1879698 h 2972806"/>
                <a:gd name="connsiteX230" fmla="*/ 683485 w 1315965"/>
                <a:gd name="connsiteY230" fmla="*/ 1881156 h 2972806"/>
                <a:gd name="connsiteX231" fmla="*/ 719372 w 1315965"/>
                <a:gd name="connsiteY231" fmla="*/ 1874780 h 2972806"/>
                <a:gd name="connsiteX232" fmla="*/ 756352 w 1315965"/>
                <a:gd name="connsiteY232" fmla="*/ 1865125 h 2972806"/>
                <a:gd name="connsiteX233" fmla="*/ 757809 w 1315965"/>
                <a:gd name="connsiteY233" fmla="*/ 1849094 h 2972806"/>
                <a:gd name="connsiteX234" fmla="*/ 759266 w 1315965"/>
                <a:gd name="connsiteY234" fmla="*/ 1849094 h 2972806"/>
                <a:gd name="connsiteX235" fmla="*/ 763638 w 1315965"/>
                <a:gd name="connsiteY235" fmla="*/ 1846180 h 2972806"/>
                <a:gd name="connsiteX236" fmla="*/ 756352 w 1315965"/>
                <a:gd name="connsiteY236" fmla="*/ 1838893 h 2972806"/>
                <a:gd name="connsiteX237" fmla="*/ 773111 w 1315965"/>
                <a:gd name="connsiteY237" fmla="*/ 1835978 h 2972806"/>
                <a:gd name="connsiteX238" fmla="*/ 789870 w 1315965"/>
                <a:gd name="connsiteY238" fmla="*/ 1833064 h 2972806"/>
                <a:gd name="connsiteX239" fmla="*/ 801529 w 1315965"/>
                <a:gd name="connsiteY239" fmla="*/ 1833064 h 2972806"/>
                <a:gd name="connsiteX240" fmla="*/ 822114 w 1315965"/>
                <a:gd name="connsiteY240" fmla="*/ 1842172 h 2972806"/>
                <a:gd name="connsiteX241" fmla="*/ 843791 w 1315965"/>
                <a:gd name="connsiteY241" fmla="*/ 1849094 h 2972806"/>
                <a:gd name="connsiteX242" fmla="*/ 906638 w 1315965"/>
                <a:gd name="connsiteY242" fmla="*/ 1841079 h 2972806"/>
                <a:gd name="connsiteX243" fmla="*/ 970578 w 1315965"/>
                <a:gd name="connsiteY243" fmla="*/ 1833064 h 2972806"/>
                <a:gd name="connsiteX244" fmla="*/ 1073502 w 1315965"/>
                <a:gd name="connsiteY244" fmla="*/ 1839440 h 2972806"/>
                <a:gd name="connsiteX245" fmla="*/ 1164403 w 1315965"/>
                <a:gd name="connsiteY245" fmla="*/ 1884070 h 2972806"/>
                <a:gd name="connsiteX246" fmla="*/ 1189672 w 1315965"/>
                <a:gd name="connsiteY246" fmla="*/ 1912719 h 2972806"/>
                <a:gd name="connsiteX247" fmla="*/ 989493 w 1315965"/>
                <a:gd name="connsiteY247" fmla="*/ 2123813 h 2972806"/>
                <a:gd name="connsiteX248" fmla="*/ 977865 w 1315965"/>
                <a:gd name="connsiteY248" fmla="*/ 2127443 h 2972806"/>
                <a:gd name="connsiteX249" fmla="*/ 969121 w 1315965"/>
                <a:gd name="connsiteY249" fmla="*/ 2133273 h 2972806"/>
                <a:gd name="connsiteX250" fmla="*/ 963292 w 1315965"/>
                <a:gd name="connsiteY250" fmla="*/ 2133273 h 2972806"/>
                <a:gd name="connsiteX251" fmla="*/ 964749 w 1315965"/>
                <a:gd name="connsiteY251" fmla="*/ 2136187 h 2972806"/>
                <a:gd name="connsiteX252" fmla="*/ 959466 w 1315965"/>
                <a:gd name="connsiteY252" fmla="*/ 2138920 h 2972806"/>
                <a:gd name="connsiteX253" fmla="*/ 953091 w 1315965"/>
                <a:gd name="connsiteY253" fmla="*/ 2140559 h 2972806"/>
                <a:gd name="connsiteX254" fmla="*/ 939975 w 1315965"/>
                <a:gd name="connsiteY254" fmla="*/ 2146389 h 2972806"/>
                <a:gd name="connsiteX255" fmla="*/ 935603 w 1315965"/>
                <a:gd name="connsiteY255" fmla="*/ 2147846 h 2972806"/>
                <a:gd name="connsiteX256" fmla="*/ 938517 w 1315965"/>
                <a:gd name="connsiteY256" fmla="*/ 2150761 h 2972806"/>
                <a:gd name="connsiteX257" fmla="*/ 928316 w 1315965"/>
                <a:gd name="connsiteY257" fmla="*/ 2154768 h 2972806"/>
                <a:gd name="connsiteX258" fmla="*/ 918115 w 1315965"/>
                <a:gd name="connsiteY258" fmla="*/ 2156590 h 2972806"/>
                <a:gd name="connsiteX259" fmla="*/ 864194 w 1315965"/>
                <a:gd name="connsiteY259" fmla="*/ 2179907 h 2972806"/>
                <a:gd name="connsiteX260" fmla="*/ 862736 w 1315965"/>
                <a:gd name="connsiteY260" fmla="*/ 2179907 h 2972806"/>
                <a:gd name="connsiteX261" fmla="*/ 872938 w 1315965"/>
                <a:gd name="connsiteY261" fmla="*/ 2174078 h 2972806"/>
                <a:gd name="connsiteX262" fmla="*/ 876763 w 1315965"/>
                <a:gd name="connsiteY262" fmla="*/ 2170252 h 2972806"/>
                <a:gd name="connsiteX263" fmla="*/ 881682 w 1315965"/>
                <a:gd name="connsiteY263" fmla="*/ 2169706 h 2972806"/>
                <a:gd name="connsiteX264" fmla="*/ 902266 w 1315965"/>
                <a:gd name="connsiteY264" fmla="*/ 2150761 h 2972806"/>
                <a:gd name="connsiteX265" fmla="*/ 919572 w 1315965"/>
                <a:gd name="connsiteY265" fmla="*/ 2127443 h 2972806"/>
                <a:gd name="connsiteX266" fmla="*/ 919572 w 1315965"/>
                <a:gd name="connsiteY266" fmla="*/ 2125986 h 2972806"/>
                <a:gd name="connsiteX267" fmla="*/ 909371 w 1315965"/>
                <a:gd name="connsiteY267" fmla="*/ 2124529 h 2972806"/>
                <a:gd name="connsiteX268" fmla="*/ 905910 w 1315965"/>
                <a:gd name="connsiteY268" fmla="*/ 2124711 h 2972806"/>
                <a:gd name="connsiteX269" fmla="*/ 903542 w 1315965"/>
                <a:gd name="connsiteY269" fmla="*/ 2125986 h 2972806"/>
                <a:gd name="connsiteX270" fmla="*/ 904999 w 1315965"/>
                <a:gd name="connsiteY270" fmla="*/ 2127443 h 2972806"/>
                <a:gd name="connsiteX271" fmla="*/ 899170 w 1315965"/>
                <a:gd name="connsiteY271" fmla="*/ 2130358 h 2972806"/>
                <a:gd name="connsiteX272" fmla="*/ 895708 w 1315965"/>
                <a:gd name="connsiteY272" fmla="*/ 2129630 h 2972806"/>
                <a:gd name="connsiteX273" fmla="*/ 893340 w 1315965"/>
                <a:gd name="connsiteY273" fmla="*/ 2124529 h 2972806"/>
                <a:gd name="connsiteX274" fmla="*/ 906456 w 1315965"/>
                <a:gd name="connsiteY274" fmla="*/ 2117242 h 2972806"/>
                <a:gd name="connsiteX275" fmla="*/ 908642 w 1315965"/>
                <a:gd name="connsiteY275" fmla="*/ 2119610 h 2972806"/>
                <a:gd name="connsiteX276" fmla="*/ 910828 w 1315965"/>
                <a:gd name="connsiteY276" fmla="*/ 2118699 h 2972806"/>
                <a:gd name="connsiteX277" fmla="*/ 909553 w 1315965"/>
                <a:gd name="connsiteY277" fmla="*/ 2117242 h 2972806"/>
                <a:gd name="connsiteX278" fmla="*/ 909371 w 1315965"/>
                <a:gd name="connsiteY278" fmla="*/ 2115785 h 2972806"/>
                <a:gd name="connsiteX279" fmla="*/ 935785 w 1315965"/>
                <a:gd name="connsiteY279" fmla="*/ 2094289 h 2972806"/>
                <a:gd name="connsiteX280" fmla="*/ 963292 w 1315965"/>
                <a:gd name="connsiteY280" fmla="*/ 2074980 h 2972806"/>
                <a:gd name="connsiteX281" fmla="*/ 994442 w 1315965"/>
                <a:gd name="connsiteY281" fmla="*/ 2044012 h 2972806"/>
                <a:gd name="connsiteX282" fmla="*/ 1028872 w 1315965"/>
                <a:gd name="connsiteY282" fmla="*/ 2015229 h 2972806"/>
                <a:gd name="connsiteX283" fmla="*/ 1033243 w 1315965"/>
                <a:gd name="connsiteY283" fmla="*/ 2013772 h 2972806"/>
                <a:gd name="connsiteX284" fmla="*/ 1078056 w 1315965"/>
                <a:gd name="connsiteY284" fmla="*/ 1973149 h 2972806"/>
                <a:gd name="connsiteX285" fmla="*/ 1116311 w 1315965"/>
                <a:gd name="connsiteY285" fmla="*/ 1924875 h 2972806"/>
                <a:gd name="connsiteX286" fmla="*/ 1052007 w 1315965"/>
                <a:gd name="connsiteY286" fmla="*/ 1894818 h 2972806"/>
                <a:gd name="connsiteX287" fmla="*/ 977865 w 1315965"/>
                <a:gd name="connsiteY287" fmla="*/ 1889900 h 2972806"/>
                <a:gd name="connsiteX288" fmla="*/ 937971 w 1315965"/>
                <a:gd name="connsiteY288" fmla="*/ 1891357 h 2972806"/>
                <a:gd name="connsiteX289" fmla="*/ 899170 w 1315965"/>
                <a:gd name="connsiteY289" fmla="*/ 1897186 h 2972806"/>
                <a:gd name="connsiteX290" fmla="*/ 892612 w 1315965"/>
                <a:gd name="connsiteY290" fmla="*/ 1922689 h 2972806"/>
                <a:gd name="connsiteX291" fmla="*/ 877310 w 1315965"/>
                <a:gd name="connsiteY291" fmla="*/ 1943821 h 2972806"/>
                <a:gd name="connsiteX292" fmla="*/ 870570 w 1315965"/>
                <a:gd name="connsiteY292" fmla="*/ 1979343 h 2972806"/>
                <a:gd name="connsiteX293" fmla="*/ 845249 w 1315965"/>
                <a:gd name="connsiteY293" fmla="*/ 2005028 h 2972806"/>
                <a:gd name="connsiteX294" fmla="*/ 839419 w 1315965"/>
                <a:gd name="connsiteY294" fmla="*/ 2006486 h 2972806"/>
                <a:gd name="connsiteX295" fmla="*/ 823389 w 1315965"/>
                <a:gd name="connsiteY295" fmla="*/ 2003571 h 2972806"/>
                <a:gd name="connsiteX296" fmla="*/ 806265 w 1315965"/>
                <a:gd name="connsiteY296" fmla="*/ 1992641 h 2972806"/>
                <a:gd name="connsiteX297" fmla="*/ 786956 w 1315965"/>
                <a:gd name="connsiteY297" fmla="*/ 1981711 h 2972806"/>
                <a:gd name="connsiteX298" fmla="*/ 786956 w 1315965"/>
                <a:gd name="connsiteY298" fmla="*/ 1980254 h 2972806"/>
                <a:gd name="connsiteX299" fmla="*/ 790963 w 1315965"/>
                <a:gd name="connsiteY299" fmla="*/ 1968413 h 2972806"/>
                <a:gd name="connsiteX300" fmla="*/ 792785 w 1315965"/>
                <a:gd name="connsiteY300" fmla="*/ 1955479 h 2972806"/>
                <a:gd name="connsiteX301" fmla="*/ 786045 w 1315965"/>
                <a:gd name="connsiteY301" fmla="*/ 1935441 h 2972806"/>
                <a:gd name="connsiteX302" fmla="*/ 773840 w 1315965"/>
                <a:gd name="connsiteY302" fmla="*/ 1917589 h 2972806"/>
                <a:gd name="connsiteX303" fmla="*/ 736860 w 1315965"/>
                <a:gd name="connsiteY303" fmla="*/ 1923418 h 2972806"/>
                <a:gd name="connsiteX304" fmla="*/ 700973 w 1315965"/>
                <a:gd name="connsiteY304" fmla="*/ 1933619 h 2972806"/>
                <a:gd name="connsiteX305" fmla="*/ 680935 w 1315965"/>
                <a:gd name="connsiteY305" fmla="*/ 1941817 h 2972806"/>
                <a:gd name="connsiteX306" fmla="*/ 676199 w 1315965"/>
                <a:gd name="connsiteY306" fmla="*/ 1964223 h 2972806"/>
                <a:gd name="connsiteX307" fmla="*/ 668001 w 1315965"/>
                <a:gd name="connsiteY307" fmla="*/ 2024156 h 2972806"/>
                <a:gd name="connsiteX308" fmla="*/ 663083 w 1315965"/>
                <a:gd name="connsiteY308" fmla="*/ 2085181 h 2972806"/>
                <a:gd name="connsiteX309" fmla="*/ 660533 w 1315965"/>
                <a:gd name="connsiteY309" fmla="*/ 2091921 h 2972806"/>
                <a:gd name="connsiteX310" fmla="*/ 660168 w 1315965"/>
                <a:gd name="connsiteY310" fmla="*/ 2099754 h 2972806"/>
                <a:gd name="connsiteX311" fmla="*/ 657254 w 1315965"/>
                <a:gd name="connsiteY311" fmla="*/ 2120886 h 2972806"/>
                <a:gd name="connsiteX312" fmla="*/ 654339 w 1315965"/>
                <a:gd name="connsiteY312" fmla="*/ 2142017 h 2972806"/>
                <a:gd name="connsiteX313" fmla="*/ 653098 w 1315965"/>
                <a:gd name="connsiteY313" fmla="*/ 2174024 h 2972806"/>
                <a:gd name="connsiteX314" fmla="*/ 646351 w 1315965"/>
                <a:gd name="connsiteY314" fmla="*/ 2231939 h 2972806"/>
                <a:gd name="connsiteX315" fmla="*/ 629565 w 1315965"/>
                <a:gd name="connsiteY315" fmla="*/ 2262975 h 2972806"/>
                <a:gd name="connsiteX316" fmla="*/ 619910 w 1315965"/>
                <a:gd name="connsiteY316" fmla="*/ 2262246 h 2972806"/>
                <a:gd name="connsiteX317" fmla="*/ 613534 w 1315965"/>
                <a:gd name="connsiteY317" fmla="*/ 2270261 h 2972806"/>
                <a:gd name="connsiteX318" fmla="*/ 612077 w 1315965"/>
                <a:gd name="connsiteY318" fmla="*/ 2270261 h 2972806"/>
                <a:gd name="connsiteX319" fmla="*/ 604790 w 1315965"/>
                <a:gd name="connsiteY319" fmla="*/ 2257145 h 2972806"/>
                <a:gd name="connsiteX320" fmla="*/ 603333 w 1315965"/>
                <a:gd name="connsiteY320" fmla="*/ 2257145 h 2972806"/>
                <a:gd name="connsiteX321" fmla="*/ 594953 w 1315965"/>
                <a:gd name="connsiteY321" fmla="*/ 2229639 h 2972806"/>
                <a:gd name="connsiteX322" fmla="*/ 584387 w 1315965"/>
                <a:gd name="connsiteY322" fmla="*/ 2203225 h 2972806"/>
                <a:gd name="connsiteX323" fmla="*/ 584752 w 1315965"/>
                <a:gd name="connsiteY323" fmla="*/ 2200492 h 2972806"/>
                <a:gd name="connsiteX324" fmla="*/ 587302 w 1315965"/>
                <a:gd name="connsiteY324" fmla="*/ 2198852 h 2972806"/>
                <a:gd name="connsiteX325" fmla="*/ 585845 w 1315965"/>
                <a:gd name="connsiteY325" fmla="*/ 2188651 h 2972806"/>
                <a:gd name="connsiteX326" fmla="*/ 584387 w 1315965"/>
                <a:gd name="connsiteY326" fmla="*/ 2178450 h 2972806"/>
                <a:gd name="connsiteX327" fmla="*/ 591310 w 1315965"/>
                <a:gd name="connsiteY327" fmla="*/ 2160051 h 2972806"/>
                <a:gd name="connsiteX328" fmla="*/ 596046 w 1315965"/>
                <a:gd name="connsiteY328" fmla="*/ 2140559 h 2972806"/>
                <a:gd name="connsiteX329" fmla="*/ 598961 w 1315965"/>
                <a:gd name="connsiteY329" fmla="*/ 2052027 h 2972806"/>
                <a:gd name="connsiteX330" fmla="*/ 593131 w 1315965"/>
                <a:gd name="connsiteY330" fmla="*/ 1965680 h 2972806"/>
                <a:gd name="connsiteX331" fmla="*/ 554877 w 1315965"/>
                <a:gd name="connsiteY331" fmla="*/ 1975882 h 2972806"/>
                <a:gd name="connsiteX332" fmla="*/ 514436 w 1315965"/>
                <a:gd name="connsiteY332" fmla="*/ 1990455 h 2972806"/>
                <a:gd name="connsiteX333" fmla="*/ 511521 w 1315965"/>
                <a:gd name="connsiteY333" fmla="*/ 1994827 h 2972806"/>
                <a:gd name="connsiteX334" fmla="*/ 503371 w 1315965"/>
                <a:gd name="connsiteY334" fmla="*/ 2027536 h 2972806"/>
                <a:gd name="connsiteX335" fmla="*/ 477409 w 1315965"/>
                <a:gd name="connsiteY335" fmla="*/ 2069960 h 2972806"/>
                <a:gd name="connsiteX336" fmla="*/ 448856 w 1315965"/>
                <a:gd name="connsiteY336" fmla="*/ 2091010 h 2972806"/>
                <a:gd name="connsiteX337" fmla="*/ 439201 w 1315965"/>
                <a:gd name="connsiteY337" fmla="*/ 2086821 h 2972806"/>
                <a:gd name="connsiteX338" fmla="*/ 432826 w 1315965"/>
                <a:gd name="connsiteY338" fmla="*/ 2079352 h 2972806"/>
                <a:gd name="connsiteX339" fmla="*/ 415702 w 1315965"/>
                <a:gd name="connsiteY339" fmla="*/ 2058585 h 2972806"/>
                <a:gd name="connsiteX340" fmla="*/ 396392 w 1315965"/>
                <a:gd name="connsiteY340" fmla="*/ 2040004 h 2972806"/>
                <a:gd name="connsiteX341" fmla="*/ 356073 w 1315965"/>
                <a:gd name="connsiteY341" fmla="*/ 2054523 h 2972806"/>
                <a:gd name="connsiteX342" fmla="*/ 295351 w 1315965"/>
                <a:gd name="connsiteY342" fmla="*/ 2086207 h 2972806"/>
                <a:gd name="connsiteX343" fmla="*/ 252117 w 1315965"/>
                <a:gd name="connsiteY343" fmla="*/ 2117242 h 2972806"/>
                <a:gd name="connsiteX344" fmla="*/ 255578 w 1315965"/>
                <a:gd name="connsiteY344" fmla="*/ 2166427 h 2972806"/>
                <a:gd name="connsiteX345" fmla="*/ 262319 w 1315965"/>
                <a:gd name="connsiteY345" fmla="*/ 2217798 h 2972806"/>
                <a:gd name="connsiteX346" fmla="*/ 261590 w 1315965"/>
                <a:gd name="connsiteY346" fmla="*/ 2230003 h 2972806"/>
                <a:gd name="connsiteX347" fmla="*/ 265233 w 1315965"/>
                <a:gd name="connsiteY347" fmla="*/ 2241115 h 2972806"/>
                <a:gd name="connsiteX348" fmla="*/ 267419 w 1315965"/>
                <a:gd name="connsiteY348" fmla="*/ 2277548 h 2972806"/>
                <a:gd name="connsiteX349" fmla="*/ 269605 w 1315965"/>
                <a:gd name="connsiteY349" fmla="*/ 2313981 h 2972806"/>
                <a:gd name="connsiteX350" fmla="*/ 269059 w 1315965"/>
                <a:gd name="connsiteY350" fmla="*/ 2343856 h 2972806"/>
                <a:gd name="connsiteX351" fmla="*/ 265233 w 1315965"/>
                <a:gd name="connsiteY351" fmla="*/ 2373732 h 2972806"/>
                <a:gd name="connsiteX352" fmla="*/ 265233 w 1315965"/>
                <a:gd name="connsiteY352" fmla="*/ 2375189 h 2972806"/>
                <a:gd name="connsiteX353" fmla="*/ 258675 w 1315965"/>
                <a:gd name="connsiteY353" fmla="*/ 2373732 h 2972806"/>
                <a:gd name="connsiteX354" fmla="*/ 252117 w 1315965"/>
                <a:gd name="connsiteY354" fmla="*/ 2372274 h 2972806"/>
                <a:gd name="connsiteX355" fmla="*/ 252846 w 1315965"/>
                <a:gd name="connsiteY355" fmla="*/ 2367174 h 2972806"/>
                <a:gd name="connsiteX356" fmla="*/ 253575 w 1315965"/>
                <a:gd name="connsiteY356" fmla="*/ 2362073 h 2972806"/>
                <a:gd name="connsiteX357" fmla="*/ 237598 w 1315965"/>
                <a:gd name="connsiteY357" fmla="*/ 2312632 h 2972806"/>
                <a:gd name="connsiteX358" fmla="*/ 203486 w 1315965"/>
                <a:gd name="connsiteY358" fmla="*/ 2242464 h 2972806"/>
                <a:gd name="connsiteX359" fmla="*/ 180708 w 1315965"/>
                <a:gd name="connsiteY359" fmla="*/ 2198852 h 2972806"/>
                <a:gd name="connsiteX360" fmla="*/ 167228 w 1315965"/>
                <a:gd name="connsiteY360" fmla="*/ 2173531 h 2972806"/>
                <a:gd name="connsiteX361" fmla="*/ 151562 w 1315965"/>
                <a:gd name="connsiteY361" fmla="*/ 2153675 h 2972806"/>
                <a:gd name="connsiteX362" fmla="*/ 138446 w 1315965"/>
                <a:gd name="connsiteY362" fmla="*/ 2154040 h 2972806"/>
                <a:gd name="connsiteX363" fmla="*/ 125330 w 1315965"/>
                <a:gd name="connsiteY363" fmla="*/ 2152218 h 2972806"/>
                <a:gd name="connsiteX364" fmla="*/ 112578 w 1315965"/>
                <a:gd name="connsiteY364" fmla="*/ 2147299 h 2972806"/>
                <a:gd name="connsiteX365" fmla="*/ 102013 w 1315965"/>
                <a:gd name="connsiteY365" fmla="*/ 2143474 h 2972806"/>
                <a:gd name="connsiteX366" fmla="*/ 55378 w 1315965"/>
                <a:gd name="connsiteY366" fmla="*/ 2085363 h 2972806"/>
                <a:gd name="connsiteX367" fmla="*/ 13116 w 1315965"/>
                <a:gd name="connsiteY367" fmla="*/ 2023973 h 2972806"/>
                <a:gd name="connsiteX368" fmla="*/ 16031 w 1315965"/>
                <a:gd name="connsiteY368" fmla="*/ 2019601 h 2972806"/>
                <a:gd name="connsiteX369" fmla="*/ 10748 w 1315965"/>
                <a:gd name="connsiteY369" fmla="*/ 2011040 h 2972806"/>
                <a:gd name="connsiteX370" fmla="*/ 4372 w 1315965"/>
                <a:gd name="connsiteY370" fmla="*/ 2003571 h 2972806"/>
                <a:gd name="connsiteX371" fmla="*/ 4372 w 1315965"/>
                <a:gd name="connsiteY371" fmla="*/ 1998652 h 2972806"/>
                <a:gd name="connsiteX372" fmla="*/ 0 w 1315965"/>
                <a:gd name="connsiteY372" fmla="*/ 1994827 h 2972806"/>
                <a:gd name="connsiteX373" fmla="*/ 5283 w 1315965"/>
                <a:gd name="connsiteY373" fmla="*/ 1991001 h 2972806"/>
                <a:gd name="connsiteX374" fmla="*/ 11659 w 1315965"/>
                <a:gd name="connsiteY374" fmla="*/ 1990455 h 2972806"/>
                <a:gd name="connsiteX375" fmla="*/ 14573 w 1315965"/>
                <a:gd name="connsiteY375" fmla="*/ 1990455 h 2972806"/>
                <a:gd name="connsiteX376" fmla="*/ 13116 w 1315965"/>
                <a:gd name="connsiteY376" fmla="*/ 1987540 h 2972806"/>
                <a:gd name="connsiteX377" fmla="*/ 18945 w 1315965"/>
                <a:gd name="connsiteY377" fmla="*/ 1986083 h 2972806"/>
                <a:gd name="connsiteX378" fmla="*/ 38801 w 1315965"/>
                <a:gd name="connsiteY378" fmla="*/ 1968231 h 2972806"/>
                <a:gd name="connsiteX379" fmla="*/ 64122 w 1315965"/>
                <a:gd name="connsiteY379" fmla="*/ 1961308 h 2972806"/>
                <a:gd name="connsiteX380" fmla="*/ 146279 w 1315965"/>
                <a:gd name="connsiteY380" fmla="*/ 1980436 h 2972806"/>
                <a:gd name="connsiteX381" fmla="*/ 209855 w 1315965"/>
                <a:gd name="connsiteY381" fmla="*/ 2005028 h 2972806"/>
                <a:gd name="connsiteX382" fmla="*/ 224792 w 1315965"/>
                <a:gd name="connsiteY382" fmla="*/ 2023063 h 2972806"/>
                <a:gd name="connsiteX383" fmla="*/ 233172 w 1315965"/>
                <a:gd name="connsiteY383" fmla="*/ 2044376 h 2972806"/>
                <a:gd name="connsiteX384" fmla="*/ 274409 w 1315965"/>
                <a:gd name="connsiteY384" fmla="*/ 2031746 h 2972806"/>
                <a:gd name="connsiteX385" fmla="*/ 334753 w 1315965"/>
                <a:gd name="connsiteY385" fmla="*/ 2006486 h 2972806"/>
                <a:gd name="connsiteX386" fmla="*/ 367246 w 1315965"/>
                <a:gd name="connsiteY386" fmla="*/ 1991912 h 2972806"/>
                <a:gd name="connsiteX387" fmla="*/ 373075 w 1315965"/>
                <a:gd name="connsiteY387" fmla="*/ 1984626 h 2972806"/>
                <a:gd name="connsiteX388" fmla="*/ 371618 w 1315965"/>
                <a:gd name="connsiteY388" fmla="*/ 1977339 h 2972806"/>
                <a:gd name="connsiteX389" fmla="*/ 373075 w 1315965"/>
                <a:gd name="connsiteY389" fmla="*/ 1975882 h 2972806"/>
                <a:gd name="connsiteX390" fmla="*/ 367246 w 1315965"/>
                <a:gd name="connsiteY390" fmla="*/ 1959851 h 2972806"/>
                <a:gd name="connsiteX391" fmla="*/ 374533 w 1315965"/>
                <a:gd name="connsiteY391" fmla="*/ 1959851 h 2972806"/>
                <a:gd name="connsiteX392" fmla="*/ 375990 w 1315965"/>
                <a:gd name="connsiteY392" fmla="*/ 1955479 h 2972806"/>
                <a:gd name="connsiteX393" fmla="*/ 394571 w 1315965"/>
                <a:gd name="connsiteY393" fmla="*/ 1941452 h 2972806"/>
                <a:gd name="connsiteX394" fmla="*/ 415338 w 1315965"/>
                <a:gd name="connsiteY394" fmla="*/ 1939449 h 2972806"/>
                <a:gd name="connsiteX395" fmla="*/ 436105 w 1315965"/>
                <a:gd name="connsiteY395" fmla="*/ 1950743 h 2972806"/>
                <a:gd name="connsiteX396" fmla="*/ 459057 w 1315965"/>
                <a:gd name="connsiteY396" fmla="*/ 1955479 h 2972806"/>
                <a:gd name="connsiteX397" fmla="*/ 565442 w 1315965"/>
                <a:gd name="connsiteY397" fmla="*/ 1919046 h 2972806"/>
                <a:gd name="connsiteX398" fmla="*/ 566900 w 1315965"/>
                <a:gd name="connsiteY398" fmla="*/ 1917589 h 2972806"/>
                <a:gd name="connsiteX399" fmla="*/ 588759 w 1315965"/>
                <a:gd name="connsiteY399" fmla="*/ 1911759 h 2972806"/>
                <a:gd name="connsiteX400" fmla="*/ 597503 w 1315965"/>
                <a:gd name="connsiteY400" fmla="*/ 1903016 h 2972806"/>
                <a:gd name="connsiteX401" fmla="*/ 597503 w 1315965"/>
                <a:gd name="connsiteY401" fmla="*/ 1875326 h 2972806"/>
                <a:gd name="connsiteX402" fmla="*/ 581473 w 1315965"/>
                <a:gd name="connsiteY402" fmla="*/ 1859296 h 2972806"/>
                <a:gd name="connsiteX403" fmla="*/ 565442 w 1315965"/>
                <a:gd name="connsiteY403" fmla="*/ 1843265 h 2972806"/>
                <a:gd name="connsiteX404" fmla="*/ 562710 w 1315965"/>
                <a:gd name="connsiteY404" fmla="*/ 1835068 h 2972806"/>
                <a:gd name="connsiteX405" fmla="*/ 556698 w 1315965"/>
                <a:gd name="connsiteY405" fmla="*/ 1830149 h 2972806"/>
                <a:gd name="connsiteX406" fmla="*/ 500045 w 1315965"/>
                <a:gd name="connsiteY406" fmla="*/ 1849277 h 2972806"/>
                <a:gd name="connsiteX407" fmla="*/ 440112 w 1315965"/>
                <a:gd name="connsiteY407" fmla="*/ 1878241 h 2972806"/>
                <a:gd name="connsiteX408" fmla="*/ 419710 w 1315965"/>
                <a:gd name="connsiteY408" fmla="*/ 1900283 h 2972806"/>
                <a:gd name="connsiteX409" fmla="*/ 394935 w 1315965"/>
                <a:gd name="connsiteY409" fmla="*/ 1914674 h 2972806"/>
                <a:gd name="connsiteX410" fmla="*/ 360715 w 1315965"/>
                <a:gd name="connsiteY410" fmla="*/ 1882505 h 2972806"/>
                <a:gd name="connsiteX411" fmla="*/ 336858 w 1315965"/>
                <a:gd name="connsiteY411" fmla="*/ 1816655 h 2972806"/>
                <a:gd name="connsiteX412" fmla="*/ 327898 w 1315965"/>
                <a:gd name="connsiteY412" fmla="*/ 1763112 h 2972806"/>
                <a:gd name="connsiteX413" fmla="*/ 333728 w 1315965"/>
                <a:gd name="connsiteY413" fmla="*/ 1739795 h 2972806"/>
                <a:gd name="connsiteX414" fmla="*/ 332999 w 1315965"/>
                <a:gd name="connsiteY414" fmla="*/ 1731780 h 2972806"/>
                <a:gd name="connsiteX415" fmla="*/ 332270 w 1315965"/>
                <a:gd name="connsiteY415" fmla="*/ 1723765 h 2972806"/>
                <a:gd name="connsiteX416" fmla="*/ 345386 w 1315965"/>
                <a:gd name="connsiteY416" fmla="*/ 1710649 h 2972806"/>
                <a:gd name="connsiteX417" fmla="*/ 346843 w 1315965"/>
                <a:gd name="connsiteY417" fmla="*/ 1712106 h 2972806"/>
                <a:gd name="connsiteX418" fmla="*/ 429364 w 1315965"/>
                <a:gd name="connsiteY418" fmla="*/ 1699172 h 2972806"/>
                <a:gd name="connsiteX419" fmla="*/ 508607 w 1315965"/>
                <a:gd name="connsiteY419" fmla="*/ 1678587 h 2972806"/>
                <a:gd name="connsiteX420" fmla="*/ 631562 w 1315965"/>
                <a:gd name="connsiteY420" fmla="*/ 1662233 h 2972806"/>
                <a:gd name="connsiteX421" fmla="*/ 746096 w 1315965"/>
                <a:gd name="connsiteY421" fmla="*/ 1640049 h 2972806"/>
                <a:gd name="connsiteX422" fmla="*/ 846706 w 1315965"/>
                <a:gd name="connsiteY422" fmla="*/ 1578032 h 2972806"/>
                <a:gd name="connsiteX423" fmla="*/ 744693 w 1315965"/>
                <a:gd name="connsiteY423" fmla="*/ 488515 h 2972806"/>
                <a:gd name="connsiteX424" fmla="*/ 714143 w 1315965"/>
                <a:gd name="connsiteY424" fmla="*/ 496773 h 2972806"/>
                <a:gd name="connsiteX425" fmla="*/ 666429 w 1315965"/>
                <a:gd name="connsiteY425" fmla="*/ 513775 h 2972806"/>
                <a:gd name="connsiteX426" fmla="*/ 628107 w 1315965"/>
                <a:gd name="connsiteY426" fmla="*/ 527863 h 2972806"/>
                <a:gd name="connsiteX427" fmla="*/ 623735 w 1315965"/>
                <a:gd name="connsiteY427" fmla="*/ 533692 h 2972806"/>
                <a:gd name="connsiteX428" fmla="*/ 620820 w 1315965"/>
                <a:gd name="connsiteY428" fmla="*/ 567210 h 2972806"/>
                <a:gd name="connsiteX429" fmla="*/ 621549 w 1315965"/>
                <a:gd name="connsiteY429" fmla="*/ 574497 h 2972806"/>
                <a:gd name="connsiteX430" fmla="*/ 622278 w 1315965"/>
                <a:gd name="connsiteY430" fmla="*/ 581784 h 2972806"/>
                <a:gd name="connsiteX431" fmla="*/ 683850 w 1315965"/>
                <a:gd name="connsiteY431" fmla="*/ 574315 h 2972806"/>
                <a:gd name="connsiteX432" fmla="*/ 743236 w 1315965"/>
                <a:gd name="connsiteY432" fmla="*/ 561381 h 2972806"/>
                <a:gd name="connsiteX433" fmla="*/ 746150 w 1315965"/>
                <a:gd name="connsiteY433" fmla="*/ 557009 h 2972806"/>
                <a:gd name="connsiteX434" fmla="*/ 746150 w 1315965"/>
                <a:gd name="connsiteY434" fmla="*/ 492887 h 2972806"/>
                <a:gd name="connsiteX435" fmla="*/ 747608 w 1315965"/>
                <a:gd name="connsiteY435" fmla="*/ 355898 h 2972806"/>
                <a:gd name="connsiteX436" fmla="*/ 691136 w 1315965"/>
                <a:gd name="connsiteY436" fmla="*/ 370289 h 2972806"/>
                <a:gd name="connsiteX437" fmla="*/ 636851 w 1315965"/>
                <a:gd name="connsiteY437" fmla="*/ 392331 h 2972806"/>
                <a:gd name="connsiteX438" fmla="*/ 629929 w 1315965"/>
                <a:gd name="connsiteY438" fmla="*/ 422024 h 2972806"/>
                <a:gd name="connsiteX439" fmla="*/ 625193 w 1315965"/>
                <a:gd name="connsiteY439" fmla="*/ 454996 h 2972806"/>
                <a:gd name="connsiteX440" fmla="*/ 626650 w 1315965"/>
                <a:gd name="connsiteY440" fmla="*/ 459368 h 2972806"/>
                <a:gd name="connsiteX441" fmla="*/ 686400 w 1315965"/>
                <a:gd name="connsiteY441" fmla="*/ 438419 h 2972806"/>
                <a:gd name="connsiteX442" fmla="*/ 746150 w 1315965"/>
                <a:gd name="connsiteY442" fmla="*/ 418563 h 2972806"/>
                <a:gd name="connsiteX443" fmla="*/ 747608 w 1315965"/>
                <a:gd name="connsiteY443" fmla="*/ 417106 h 2972806"/>
                <a:gd name="connsiteX444" fmla="*/ 749065 w 1315965"/>
                <a:gd name="connsiteY444" fmla="*/ 405447 h 2972806"/>
                <a:gd name="connsiteX445" fmla="*/ 749065 w 1315965"/>
                <a:gd name="connsiteY445" fmla="*/ 369014 h 2972806"/>
                <a:gd name="connsiteX446" fmla="*/ 1081335 w 1315965"/>
                <a:gd name="connsiteY446" fmla="*/ 311 h 2972806"/>
                <a:gd name="connsiteX447" fmla="*/ 1135621 w 1315965"/>
                <a:gd name="connsiteY447" fmla="*/ 3590 h 2972806"/>
                <a:gd name="connsiteX448" fmla="*/ 1187720 w 1315965"/>
                <a:gd name="connsiteY448" fmla="*/ 9055 h 2972806"/>
                <a:gd name="connsiteX449" fmla="*/ 1200836 w 1315965"/>
                <a:gd name="connsiteY449" fmla="*/ 7598 h 2972806"/>
                <a:gd name="connsiteX450" fmla="*/ 1237816 w 1315965"/>
                <a:gd name="connsiteY450" fmla="*/ 27272 h 2972806"/>
                <a:gd name="connsiteX451" fmla="*/ 1269330 w 1315965"/>
                <a:gd name="connsiteY451" fmla="*/ 55689 h 2972806"/>
                <a:gd name="connsiteX452" fmla="*/ 1225772 w 1315965"/>
                <a:gd name="connsiteY452" fmla="*/ 135303 h 2972806"/>
                <a:gd name="connsiteX453" fmla="*/ 1132666 w 1315965"/>
                <a:gd name="connsiteY453" fmla="*/ 204876 h 2972806"/>
                <a:gd name="connsiteX454" fmla="*/ 1046359 w 1315965"/>
                <a:gd name="connsiteY454" fmla="*/ 255343 h 2972806"/>
                <a:gd name="connsiteX455" fmla="*/ 989706 w 1315965"/>
                <a:gd name="connsiteY455" fmla="*/ 291776 h 2972806"/>
                <a:gd name="connsiteX456" fmla="*/ 934145 w 1315965"/>
                <a:gd name="connsiteY456" fmla="*/ 315093 h 2972806"/>
                <a:gd name="connsiteX457" fmla="*/ 931231 w 1315965"/>
                <a:gd name="connsiteY457" fmla="*/ 322198 h 2972806"/>
                <a:gd name="connsiteX458" fmla="*/ 923944 w 1315965"/>
                <a:gd name="connsiteY458" fmla="*/ 328209 h 2972806"/>
                <a:gd name="connsiteX459" fmla="*/ 908460 w 1315965"/>
                <a:gd name="connsiteY459" fmla="*/ 333492 h 2972806"/>
                <a:gd name="connsiteX460" fmla="*/ 891883 w 1315965"/>
                <a:gd name="connsiteY460" fmla="*/ 335496 h 2972806"/>
                <a:gd name="connsiteX461" fmla="*/ 862554 w 1315965"/>
                <a:gd name="connsiteY461" fmla="*/ 350615 h 2972806"/>
                <a:gd name="connsiteX462" fmla="*/ 827761 w 1315965"/>
                <a:gd name="connsiteY462" fmla="*/ 360270 h 2972806"/>
                <a:gd name="connsiteX463" fmla="*/ 861826 w 1315965"/>
                <a:gd name="connsiteY463" fmla="*/ 341507 h 2972806"/>
                <a:gd name="connsiteX464" fmla="*/ 903542 w 1315965"/>
                <a:gd name="connsiteY464" fmla="*/ 315093 h 2972806"/>
                <a:gd name="connsiteX465" fmla="*/ 903542 w 1315965"/>
                <a:gd name="connsiteY465" fmla="*/ 313636 h 2972806"/>
                <a:gd name="connsiteX466" fmla="*/ 881682 w 1315965"/>
                <a:gd name="connsiteY466" fmla="*/ 320923 h 2972806"/>
                <a:gd name="connsiteX467" fmla="*/ 849803 w 1315965"/>
                <a:gd name="connsiteY467" fmla="*/ 325841 h 2972806"/>
                <a:gd name="connsiteX468" fmla="*/ 819017 w 1315965"/>
                <a:gd name="connsiteY468" fmla="*/ 334039 h 2972806"/>
                <a:gd name="connsiteX469" fmla="*/ 807176 w 1315965"/>
                <a:gd name="connsiteY469" fmla="*/ 369014 h 2972806"/>
                <a:gd name="connsiteX470" fmla="*/ 798614 w 1315965"/>
                <a:gd name="connsiteY470" fmla="*/ 403990 h 2972806"/>
                <a:gd name="connsiteX471" fmla="*/ 801529 w 1315965"/>
                <a:gd name="connsiteY471" fmla="*/ 406905 h 2972806"/>
                <a:gd name="connsiteX472" fmla="*/ 831040 w 1315965"/>
                <a:gd name="connsiteY472" fmla="*/ 407087 h 2972806"/>
                <a:gd name="connsiteX473" fmla="*/ 858364 w 1315965"/>
                <a:gd name="connsiteY473" fmla="*/ 417106 h 2972806"/>
                <a:gd name="connsiteX474" fmla="*/ 859822 w 1315965"/>
                <a:gd name="connsiteY474" fmla="*/ 434594 h 2972806"/>
                <a:gd name="connsiteX475" fmla="*/ 858911 w 1315965"/>
                <a:gd name="connsiteY475" fmla="*/ 442609 h 2972806"/>
                <a:gd name="connsiteX476" fmla="*/ 856907 w 1315965"/>
                <a:gd name="connsiteY476" fmla="*/ 450624 h 2972806"/>
                <a:gd name="connsiteX477" fmla="*/ 829947 w 1315965"/>
                <a:gd name="connsiteY477" fmla="*/ 467201 h 2972806"/>
                <a:gd name="connsiteX478" fmla="*/ 794242 w 1315965"/>
                <a:gd name="connsiteY478" fmla="*/ 473942 h 2972806"/>
                <a:gd name="connsiteX479" fmla="*/ 791328 w 1315965"/>
                <a:gd name="connsiteY479" fmla="*/ 476856 h 2972806"/>
                <a:gd name="connsiteX480" fmla="*/ 776754 w 1315965"/>
                <a:gd name="connsiteY480" fmla="*/ 549723 h 2972806"/>
                <a:gd name="connsiteX481" fmla="*/ 776936 w 1315965"/>
                <a:gd name="connsiteY481" fmla="*/ 552637 h 2972806"/>
                <a:gd name="connsiteX482" fmla="*/ 778212 w 1315965"/>
                <a:gd name="connsiteY482" fmla="*/ 555552 h 2972806"/>
                <a:gd name="connsiteX483" fmla="*/ 871480 w 1315965"/>
                <a:gd name="connsiteY483" fmla="*/ 550633 h 2972806"/>
                <a:gd name="connsiteX484" fmla="*/ 964749 w 1315965"/>
                <a:gd name="connsiteY484" fmla="*/ 542436 h 2972806"/>
                <a:gd name="connsiteX485" fmla="*/ 1028143 w 1315965"/>
                <a:gd name="connsiteY485" fmla="*/ 540979 h 2972806"/>
                <a:gd name="connsiteX486" fmla="*/ 1091537 w 1315965"/>
                <a:gd name="connsiteY486" fmla="*/ 539521 h 2972806"/>
                <a:gd name="connsiteX487" fmla="*/ 1094451 w 1315965"/>
                <a:gd name="connsiteY487" fmla="*/ 538064 h 2972806"/>
                <a:gd name="connsiteX488" fmla="*/ 1072969 w 1315965"/>
                <a:gd name="connsiteY488" fmla="*/ 510375 h 2972806"/>
                <a:gd name="connsiteX489" fmla="*/ 1029465 w 1315965"/>
                <a:gd name="connsiteY489" fmla="*/ 458397 h 2972806"/>
                <a:gd name="connsiteX490" fmla="*/ 995353 w 1315965"/>
                <a:gd name="connsiteY490" fmla="*/ 420021 h 2972806"/>
                <a:gd name="connsiteX491" fmla="*/ 998268 w 1315965"/>
                <a:gd name="connsiteY491" fmla="*/ 420021 h 2972806"/>
                <a:gd name="connsiteX492" fmla="*/ 1036158 w 1315965"/>
                <a:gd name="connsiteY492" fmla="*/ 440423 h 2972806"/>
                <a:gd name="connsiteX493" fmla="*/ 1095180 w 1315965"/>
                <a:gd name="connsiteY493" fmla="*/ 462829 h 2972806"/>
                <a:gd name="connsiteX494" fmla="*/ 1149829 w 1315965"/>
                <a:gd name="connsiteY494" fmla="*/ 488515 h 2972806"/>
                <a:gd name="connsiteX495" fmla="*/ 1158573 w 1315965"/>
                <a:gd name="connsiteY495" fmla="*/ 487058 h 2972806"/>
                <a:gd name="connsiteX496" fmla="*/ 1160031 w 1315965"/>
                <a:gd name="connsiteY496" fmla="*/ 494344 h 2972806"/>
                <a:gd name="connsiteX497" fmla="*/ 1162946 w 1315965"/>
                <a:gd name="connsiteY497" fmla="*/ 494344 h 2972806"/>
                <a:gd name="connsiteX498" fmla="*/ 1167864 w 1315965"/>
                <a:gd name="connsiteY498" fmla="*/ 503088 h 2972806"/>
                <a:gd name="connsiteX499" fmla="*/ 1171689 w 1315965"/>
                <a:gd name="connsiteY499" fmla="*/ 511832 h 2972806"/>
                <a:gd name="connsiteX500" fmla="*/ 1176061 w 1315965"/>
                <a:gd name="connsiteY500" fmla="*/ 513289 h 2972806"/>
                <a:gd name="connsiteX501" fmla="*/ 1178976 w 1315965"/>
                <a:gd name="connsiteY501" fmla="*/ 519301 h 2972806"/>
                <a:gd name="connsiteX502" fmla="*/ 1186263 w 1315965"/>
                <a:gd name="connsiteY502" fmla="*/ 522033 h 2972806"/>
                <a:gd name="connsiteX503" fmla="*/ 1194825 w 1315965"/>
                <a:gd name="connsiteY503" fmla="*/ 523855 h 2972806"/>
                <a:gd name="connsiteX504" fmla="*/ 1202293 w 1315965"/>
                <a:gd name="connsiteY504" fmla="*/ 523491 h 2972806"/>
                <a:gd name="connsiteX505" fmla="*/ 1229072 w 1315965"/>
                <a:gd name="connsiteY505" fmla="*/ 550269 h 2972806"/>
                <a:gd name="connsiteX506" fmla="*/ 1263501 w 1315965"/>
                <a:gd name="connsiteY506" fmla="*/ 571583 h 2972806"/>
                <a:gd name="connsiteX507" fmla="*/ 1284996 w 1315965"/>
                <a:gd name="connsiteY507" fmla="*/ 604008 h 2972806"/>
                <a:gd name="connsiteX508" fmla="*/ 1295562 w 1315965"/>
                <a:gd name="connsiteY508" fmla="*/ 642992 h 2972806"/>
                <a:gd name="connsiteX509" fmla="*/ 1278803 w 1315965"/>
                <a:gd name="connsiteY509" fmla="*/ 656472 h 2972806"/>
                <a:gd name="connsiteX510" fmla="*/ 1257672 w 1315965"/>
                <a:gd name="connsiteY510" fmla="*/ 659022 h 2972806"/>
                <a:gd name="connsiteX511" fmla="*/ 1160942 w 1315965"/>
                <a:gd name="connsiteY511" fmla="*/ 647363 h 2972806"/>
                <a:gd name="connsiteX512" fmla="*/ 1056561 w 1315965"/>
                <a:gd name="connsiteY512" fmla="*/ 635705 h 2972806"/>
                <a:gd name="connsiteX513" fmla="*/ 954548 w 1315965"/>
                <a:gd name="connsiteY513" fmla="*/ 634612 h 2972806"/>
                <a:gd name="connsiteX514" fmla="*/ 852535 w 1315965"/>
                <a:gd name="connsiteY514" fmla="*/ 640077 h 2972806"/>
                <a:gd name="connsiteX515" fmla="*/ 852535 w 1315965"/>
                <a:gd name="connsiteY515" fmla="*/ 644449 h 2972806"/>
                <a:gd name="connsiteX516" fmla="*/ 861279 w 1315965"/>
                <a:gd name="connsiteY516" fmla="*/ 650278 h 2972806"/>
                <a:gd name="connsiteX517" fmla="*/ 1000966 w 1315965"/>
                <a:gd name="connsiteY517" fmla="*/ 726599 h 2972806"/>
                <a:gd name="connsiteX518" fmla="*/ 1173363 w 1315965"/>
                <a:gd name="connsiteY518" fmla="*/ 831418 h 2972806"/>
                <a:gd name="connsiteX519" fmla="*/ 1301391 w 1315965"/>
                <a:gd name="connsiteY519" fmla="*/ 944658 h 2972806"/>
                <a:gd name="connsiteX520" fmla="*/ 1310864 w 1315965"/>
                <a:gd name="connsiteY520" fmla="*/ 979451 h 2972806"/>
                <a:gd name="connsiteX521" fmla="*/ 1315965 w 1315965"/>
                <a:gd name="connsiteY521" fmla="*/ 1017524 h 2972806"/>
                <a:gd name="connsiteX522" fmla="*/ 1314507 w 1315965"/>
                <a:gd name="connsiteY522" fmla="*/ 1020438 h 2972806"/>
                <a:gd name="connsiteX523" fmla="*/ 1301391 w 1315965"/>
                <a:gd name="connsiteY523" fmla="*/ 1023353 h 2972806"/>
                <a:gd name="connsiteX524" fmla="*/ 1288275 w 1315965"/>
                <a:gd name="connsiteY524" fmla="*/ 1026268 h 2972806"/>
                <a:gd name="connsiteX525" fmla="*/ 1239637 w 1315965"/>
                <a:gd name="connsiteY525" fmla="*/ 1002222 h 2972806"/>
                <a:gd name="connsiteX526" fmla="*/ 1196464 w 1315965"/>
                <a:gd name="connsiteY526" fmla="*/ 965060 h 2972806"/>
                <a:gd name="connsiteX527" fmla="*/ 1145457 w 1315965"/>
                <a:gd name="connsiteY527" fmla="*/ 929902 h 2972806"/>
                <a:gd name="connsiteX528" fmla="*/ 1081335 w 1315965"/>
                <a:gd name="connsiteY528" fmla="*/ 919883 h 2972806"/>
                <a:gd name="connsiteX529" fmla="*/ 1078421 w 1315965"/>
                <a:gd name="connsiteY529" fmla="*/ 912596 h 2972806"/>
                <a:gd name="connsiteX530" fmla="*/ 1097001 w 1315965"/>
                <a:gd name="connsiteY530" fmla="*/ 908953 h 2972806"/>
                <a:gd name="connsiteX531" fmla="*/ 1113396 w 1315965"/>
                <a:gd name="connsiteY531" fmla="*/ 900938 h 2972806"/>
                <a:gd name="connsiteX532" fmla="*/ 1075870 w 1315965"/>
                <a:gd name="connsiteY532" fmla="*/ 872338 h 2972806"/>
                <a:gd name="connsiteX533" fmla="*/ 1040530 w 1315965"/>
                <a:gd name="connsiteY533" fmla="*/ 842645 h 2972806"/>
                <a:gd name="connsiteX534" fmla="*/ 945048 w 1315965"/>
                <a:gd name="connsiteY534" fmla="*/ 783057 h 2972806"/>
                <a:gd name="connsiteX535" fmla="*/ 827545 w 1315965"/>
                <a:gd name="connsiteY535" fmla="*/ 695293 h 2972806"/>
                <a:gd name="connsiteX536" fmla="*/ 753437 w 1315965"/>
                <a:gd name="connsiteY536" fmla="*/ 650278 h 2972806"/>
                <a:gd name="connsiteX537" fmla="*/ 660897 w 1315965"/>
                <a:gd name="connsiteY537" fmla="*/ 662847 h 2972806"/>
                <a:gd name="connsiteX538" fmla="*/ 568357 w 1315965"/>
                <a:gd name="connsiteY538" fmla="*/ 685254 h 2972806"/>
                <a:gd name="connsiteX539" fmla="*/ 502231 w 1315965"/>
                <a:gd name="connsiteY539" fmla="*/ 761741 h 2972806"/>
                <a:gd name="connsiteX540" fmla="*/ 397850 w 1315965"/>
                <a:gd name="connsiteY540" fmla="*/ 900391 h 2972806"/>
                <a:gd name="connsiteX541" fmla="*/ 297841 w 1315965"/>
                <a:gd name="connsiteY541" fmla="*/ 1040408 h 2972806"/>
                <a:gd name="connsiteX542" fmla="*/ 244831 w 1315965"/>
                <a:gd name="connsiteY542" fmla="*/ 1120994 h 2972806"/>
                <a:gd name="connsiteX543" fmla="*/ 219692 w 1315965"/>
                <a:gd name="connsiteY543" fmla="*/ 1117168 h 2972806"/>
                <a:gd name="connsiteX544" fmla="*/ 209855 w 1315965"/>
                <a:gd name="connsiteY544" fmla="*/ 1094762 h 2972806"/>
                <a:gd name="connsiteX545" fmla="*/ 207851 w 1315965"/>
                <a:gd name="connsiteY545" fmla="*/ 1067801 h 2972806"/>
                <a:gd name="connsiteX546" fmla="*/ 206940 w 1315965"/>
                <a:gd name="connsiteY546" fmla="*/ 1040841 h 2972806"/>
                <a:gd name="connsiteX547" fmla="*/ 212770 w 1315965"/>
                <a:gd name="connsiteY547" fmla="*/ 1020438 h 2972806"/>
                <a:gd name="connsiteX548" fmla="*/ 214227 w 1315965"/>
                <a:gd name="connsiteY548" fmla="*/ 1000036 h 2972806"/>
                <a:gd name="connsiteX549" fmla="*/ 222606 w 1315965"/>
                <a:gd name="connsiteY549" fmla="*/ 960688 h 2972806"/>
                <a:gd name="connsiteX550" fmla="*/ 241916 w 1315965"/>
                <a:gd name="connsiteY550" fmla="*/ 921340 h 2972806"/>
                <a:gd name="connsiteX551" fmla="*/ 244831 w 1315965"/>
                <a:gd name="connsiteY551" fmla="*/ 921340 h 2972806"/>
                <a:gd name="connsiteX552" fmla="*/ 270152 w 1315965"/>
                <a:gd name="connsiteY552" fmla="*/ 865598 h 2972806"/>
                <a:gd name="connsiteX553" fmla="*/ 303124 w 1315965"/>
                <a:gd name="connsiteY553" fmla="*/ 807669 h 2972806"/>
                <a:gd name="connsiteX554" fmla="*/ 304581 w 1315965"/>
                <a:gd name="connsiteY554" fmla="*/ 807669 h 2972806"/>
                <a:gd name="connsiteX555" fmla="*/ 285454 w 1315965"/>
                <a:gd name="connsiteY555" fmla="*/ 853575 h 2972806"/>
                <a:gd name="connsiteX556" fmla="*/ 265233 w 1315965"/>
                <a:gd name="connsiteY556" fmla="*/ 899481 h 2972806"/>
                <a:gd name="connsiteX557" fmla="*/ 262319 w 1315965"/>
                <a:gd name="connsiteY557" fmla="*/ 902395 h 2972806"/>
                <a:gd name="connsiteX558" fmla="*/ 255396 w 1315965"/>
                <a:gd name="connsiteY558" fmla="*/ 927170 h 2972806"/>
                <a:gd name="connsiteX559" fmla="*/ 250660 w 1315965"/>
                <a:gd name="connsiteY559" fmla="*/ 951944 h 2972806"/>
                <a:gd name="connsiteX560" fmla="*/ 253392 w 1315965"/>
                <a:gd name="connsiteY560" fmla="*/ 966335 h 2972806"/>
                <a:gd name="connsiteX561" fmla="*/ 259404 w 1315965"/>
                <a:gd name="connsiteY561" fmla="*/ 979633 h 2972806"/>
                <a:gd name="connsiteX562" fmla="*/ 260861 w 1315965"/>
                <a:gd name="connsiteY562" fmla="*/ 979633 h 2972806"/>
                <a:gd name="connsiteX563" fmla="*/ 294858 w 1315965"/>
                <a:gd name="connsiteY563" fmla="*/ 938305 h 2972806"/>
                <a:gd name="connsiteX564" fmla="*/ 369978 w 1315965"/>
                <a:gd name="connsiteY564" fmla="*/ 846835 h 2972806"/>
                <a:gd name="connsiteX565" fmla="*/ 445919 w 1315965"/>
                <a:gd name="connsiteY565" fmla="*/ 753999 h 2972806"/>
                <a:gd name="connsiteX566" fmla="*/ 482375 w 1315965"/>
                <a:gd name="connsiteY566" fmla="*/ 708571 h 2972806"/>
                <a:gd name="connsiteX567" fmla="*/ 482375 w 1315965"/>
                <a:gd name="connsiteY567" fmla="*/ 705656 h 2972806"/>
                <a:gd name="connsiteX568" fmla="*/ 397040 w 1315965"/>
                <a:gd name="connsiteY568" fmla="*/ 723306 h 2972806"/>
                <a:gd name="connsiteX569" fmla="*/ 285474 w 1315965"/>
                <a:gd name="connsiteY569" fmla="*/ 761358 h 2972806"/>
                <a:gd name="connsiteX570" fmla="*/ 198196 w 1315965"/>
                <a:gd name="connsiteY570" fmla="*/ 797468 h 2972806"/>
                <a:gd name="connsiteX571" fmla="*/ 163403 w 1315965"/>
                <a:gd name="connsiteY571" fmla="*/ 823517 h 2972806"/>
                <a:gd name="connsiteX572" fmla="*/ 129702 w 1315965"/>
                <a:gd name="connsiteY572" fmla="*/ 844102 h 2972806"/>
                <a:gd name="connsiteX573" fmla="*/ 125330 w 1315965"/>
                <a:gd name="connsiteY573" fmla="*/ 844102 h 2972806"/>
                <a:gd name="connsiteX574" fmla="*/ 122415 w 1315965"/>
                <a:gd name="connsiteY574" fmla="*/ 835358 h 2972806"/>
                <a:gd name="connsiteX575" fmla="*/ 115675 w 1315965"/>
                <a:gd name="connsiteY575" fmla="*/ 833354 h 2972806"/>
                <a:gd name="connsiteX576" fmla="*/ 112214 w 1315965"/>
                <a:gd name="connsiteY576" fmla="*/ 828072 h 2972806"/>
                <a:gd name="connsiteX577" fmla="*/ 107842 w 1315965"/>
                <a:gd name="connsiteY577" fmla="*/ 819328 h 2972806"/>
                <a:gd name="connsiteX578" fmla="*/ 108058 w 1315965"/>
                <a:gd name="connsiteY578" fmla="*/ 788832 h 2972806"/>
                <a:gd name="connsiteX579" fmla="*/ 107626 w 1315965"/>
                <a:gd name="connsiteY579" fmla="*/ 740524 h 2972806"/>
                <a:gd name="connsiteX580" fmla="*/ 104928 w 1315965"/>
                <a:gd name="connsiteY580" fmla="*/ 712943 h 2972806"/>
                <a:gd name="connsiteX581" fmla="*/ 109846 w 1315965"/>
                <a:gd name="connsiteY581" fmla="*/ 706203 h 2972806"/>
                <a:gd name="connsiteX582" fmla="*/ 113671 w 1315965"/>
                <a:gd name="connsiteY582" fmla="*/ 698370 h 2972806"/>
                <a:gd name="connsiteX583" fmla="*/ 129338 w 1315965"/>
                <a:gd name="connsiteY583" fmla="*/ 697823 h 2972806"/>
                <a:gd name="connsiteX584" fmla="*/ 142818 w 1315965"/>
                <a:gd name="connsiteY584" fmla="*/ 689626 h 2972806"/>
                <a:gd name="connsiteX585" fmla="*/ 153019 w 1315965"/>
                <a:gd name="connsiteY585" fmla="*/ 692540 h 2972806"/>
                <a:gd name="connsiteX586" fmla="*/ 164678 w 1315965"/>
                <a:gd name="connsiteY586" fmla="*/ 688168 h 2972806"/>
                <a:gd name="connsiteX587" fmla="*/ 170507 w 1315965"/>
                <a:gd name="connsiteY587" fmla="*/ 688168 h 2972806"/>
                <a:gd name="connsiteX588" fmla="*/ 348483 w 1315965"/>
                <a:gd name="connsiteY588" fmla="*/ 632244 h 2972806"/>
                <a:gd name="connsiteX589" fmla="*/ 531924 w 1315965"/>
                <a:gd name="connsiteY589" fmla="*/ 599272 h 2972806"/>
                <a:gd name="connsiteX590" fmla="*/ 536296 w 1315965"/>
                <a:gd name="connsiteY590" fmla="*/ 594900 h 2972806"/>
                <a:gd name="connsiteX591" fmla="*/ 542125 w 1315965"/>
                <a:gd name="connsiteY591" fmla="*/ 596357 h 2972806"/>
                <a:gd name="connsiteX592" fmla="*/ 539210 w 1315965"/>
                <a:gd name="connsiteY592" fmla="*/ 589070 h 2972806"/>
                <a:gd name="connsiteX593" fmla="*/ 539575 w 1315965"/>
                <a:gd name="connsiteY593" fmla="*/ 586338 h 2972806"/>
                <a:gd name="connsiteX594" fmla="*/ 542125 w 1315965"/>
                <a:gd name="connsiteY594" fmla="*/ 584698 h 2972806"/>
                <a:gd name="connsiteX595" fmla="*/ 544129 w 1315965"/>
                <a:gd name="connsiteY595" fmla="*/ 578687 h 2972806"/>
                <a:gd name="connsiteX596" fmla="*/ 549412 w 1315965"/>
                <a:gd name="connsiteY596" fmla="*/ 575954 h 2972806"/>
                <a:gd name="connsiteX597" fmla="*/ 563256 w 1315965"/>
                <a:gd name="connsiteY597" fmla="*/ 583241 h 2972806"/>
                <a:gd name="connsiteX598" fmla="*/ 577101 w 1315965"/>
                <a:gd name="connsiteY598" fmla="*/ 590528 h 2972806"/>
                <a:gd name="connsiteX599" fmla="*/ 587302 w 1315965"/>
                <a:gd name="connsiteY599" fmla="*/ 589070 h 2972806"/>
                <a:gd name="connsiteX600" fmla="*/ 588759 w 1315965"/>
                <a:gd name="connsiteY600" fmla="*/ 584698 h 2972806"/>
                <a:gd name="connsiteX601" fmla="*/ 581473 w 1315965"/>
                <a:gd name="connsiteY601" fmla="*/ 546808 h 2972806"/>
                <a:gd name="connsiteX602" fmla="*/ 580015 w 1315965"/>
                <a:gd name="connsiteY602" fmla="*/ 546808 h 2972806"/>
                <a:gd name="connsiteX603" fmla="*/ 545586 w 1315965"/>
                <a:gd name="connsiteY603" fmla="*/ 568486 h 2972806"/>
                <a:gd name="connsiteX604" fmla="*/ 510064 w 1315965"/>
                <a:gd name="connsiteY604" fmla="*/ 584698 h 2972806"/>
                <a:gd name="connsiteX605" fmla="*/ 500409 w 1315965"/>
                <a:gd name="connsiteY605" fmla="*/ 578505 h 2972806"/>
                <a:gd name="connsiteX606" fmla="*/ 498405 w 1315965"/>
                <a:gd name="connsiteY606" fmla="*/ 565753 h 2972806"/>
                <a:gd name="connsiteX607" fmla="*/ 502777 w 1315965"/>
                <a:gd name="connsiteY607" fmla="*/ 544622 h 2972806"/>
                <a:gd name="connsiteX608" fmla="*/ 507149 w 1315965"/>
                <a:gd name="connsiteY608" fmla="*/ 523491 h 2972806"/>
                <a:gd name="connsiteX609" fmla="*/ 505692 w 1315965"/>
                <a:gd name="connsiteY609" fmla="*/ 516204 h 2972806"/>
                <a:gd name="connsiteX610" fmla="*/ 507149 w 1315965"/>
                <a:gd name="connsiteY610" fmla="*/ 513289 h 2972806"/>
                <a:gd name="connsiteX611" fmla="*/ 507149 w 1315965"/>
                <a:gd name="connsiteY611" fmla="*/ 498716 h 2972806"/>
                <a:gd name="connsiteX612" fmla="*/ 512979 w 1315965"/>
                <a:gd name="connsiteY612" fmla="*/ 488515 h 2972806"/>
                <a:gd name="connsiteX613" fmla="*/ 517715 w 1315965"/>
                <a:gd name="connsiteY613" fmla="*/ 487604 h 2972806"/>
                <a:gd name="connsiteX614" fmla="*/ 520265 w 1315965"/>
                <a:gd name="connsiteY614" fmla="*/ 485600 h 2972806"/>
                <a:gd name="connsiteX615" fmla="*/ 528280 w 1315965"/>
                <a:gd name="connsiteY615" fmla="*/ 486511 h 2972806"/>
                <a:gd name="connsiteX616" fmla="*/ 536296 w 1315965"/>
                <a:gd name="connsiteY616" fmla="*/ 488515 h 2972806"/>
                <a:gd name="connsiteX617" fmla="*/ 559977 w 1315965"/>
                <a:gd name="connsiteY617" fmla="*/ 483414 h 2972806"/>
                <a:gd name="connsiteX618" fmla="*/ 581473 w 1315965"/>
                <a:gd name="connsiteY618" fmla="*/ 473942 h 2972806"/>
                <a:gd name="connsiteX619" fmla="*/ 582930 w 1315965"/>
                <a:gd name="connsiteY619" fmla="*/ 434594 h 2972806"/>
                <a:gd name="connsiteX620" fmla="*/ 582930 w 1315965"/>
                <a:gd name="connsiteY620" fmla="*/ 417106 h 2972806"/>
                <a:gd name="connsiteX621" fmla="*/ 581473 w 1315965"/>
                <a:gd name="connsiteY621" fmla="*/ 415649 h 2972806"/>
                <a:gd name="connsiteX622" fmla="*/ 541214 w 1315965"/>
                <a:gd name="connsiteY622" fmla="*/ 439695 h 2972806"/>
                <a:gd name="connsiteX623" fmla="*/ 508606 w 1315965"/>
                <a:gd name="connsiteY623" fmla="*/ 463740 h 2972806"/>
                <a:gd name="connsiteX624" fmla="*/ 486747 w 1315965"/>
                <a:gd name="connsiteY624" fmla="*/ 450989 h 2972806"/>
                <a:gd name="connsiteX625" fmla="*/ 478003 w 1315965"/>
                <a:gd name="connsiteY625" fmla="*/ 427307 h 2972806"/>
                <a:gd name="connsiteX626" fmla="*/ 476181 w 1315965"/>
                <a:gd name="connsiteY626" fmla="*/ 370654 h 2972806"/>
                <a:gd name="connsiteX627" fmla="*/ 467801 w 1315965"/>
                <a:gd name="connsiteY627" fmla="*/ 315093 h 2972806"/>
                <a:gd name="connsiteX628" fmla="*/ 475088 w 1315965"/>
                <a:gd name="connsiteY628" fmla="*/ 307807 h 2972806"/>
                <a:gd name="connsiteX629" fmla="*/ 473631 w 1315965"/>
                <a:gd name="connsiteY629" fmla="*/ 299063 h 2972806"/>
                <a:gd name="connsiteX630" fmla="*/ 488204 w 1315965"/>
                <a:gd name="connsiteY630" fmla="*/ 291776 h 2972806"/>
                <a:gd name="connsiteX631" fmla="*/ 499863 w 1315965"/>
                <a:gd name="connsiteY631" fmla="*/ 297605 h 2972806"/>
                <a:gd name="connsiteX632" fmla="*/ 507149 w 1315965"/>
                <a:gd name="connsiteY632" fmla="*/ 296148 h 2972806"/>
                <a:gd name="connsiteX633" fmla="*/ 514436 w 1315965"/>
                <a:gd name="connsiteY633" fmla="*/ 299063 h 2972806"/>
                <a:gd name="connsiteX634" fmla="*/ 520265 w 1315965"/>
                <a:gd name="connsiteY634" fmla="*/ 294691 h 2972806"/>
                <a:gd name="connsiteX635" fmla="*/ 523180 w 1315965"/>
                <a:gd name="connsiteY635" fmla="*/ 294691 h 2972806"/>
                <a:gd name="connsiteX636" fmla="*/ 526094 w 1315965"/>
                <a:gd name="connsiteY636" fmla="*/ 299063 h 2972806"/>
                <a:gd name="connsiteX637" fmla="*/ 542489 w 1315965"/>
                <a:gd name="connsiteY637" fmla="*/ 298334 h 2972806"/>
                <a:gd name="connsiteX638" fmla="*/ 556698 w 1315965"/>
                <a:gd name="connsiteY638" fmla="*/ 293233 h 2972806"/>
                <a:gd name="connsiteX639" fmla="*/ 554330 w 1315965"/>
                <a:gd name="connsiteY639" fmla="*/ 276110 h 2972806"/>
                <a:gd name="connsiteX640" fmla="*/ 546497 w 1315965"/>
                <a:gd name="connsiteY640" fmla="*/ 261172 h 2972806"/>
                <a:gd name="connsiteX641" fmla="*/ 546861 w 1315965"/>
                <a:gd name="connsiteY641" fmla="*/ 258258 h 2972806"/>
                <a:gd name="connsiteX642" fmla="*/ 549412 w 1315965"/>
                <a:gd name="connsiteY642" fmla="*/ 255343 h 2972806"/>
                <a:gd name="connsiteX643" fmla="*/ 545040 w 1315965"/>
                <a:gd name="connsiteY643" fmla="*/ 246599 h 2972806"/>
                <a:gd name="connsiteX644" fmla="*/ 577465 w 1315965"/>
                <a:gd name="connsiteY644" fmla="*/ 233483 h 2972806"/>
                <a:gd name="connsiteX645" fmla="*/ 607705 w 1315965"/>
                <a:gd name="connsiteY645" fmla="*/ 220367 h 2972806"/>
                <a:gd name="connsiteX646" fmla="*/ 629565 w 1315965"/>
                <a:gd name="connsiteY646" fmla="*/ 234940 h 2972806"/>
                <a:gd name="connsiteX647" fmla="*/ 646688 w 1315965"/>
                <a:gd name="connsiteY647" fmla="*/ 251882 h 2972806"/>
                <a:gd name="connsiteX648" fmla="*/ 657254 w 1315965"/>
                <a:gd name="connsiteY648" fmla="*/ 265544 h 2972806"/>
                <a:gd name="connsiteX649" fmla="*/ 707167 w 1315965"/>
                <a:gd name="connsiteY649" fmla="*/ 255889 h 2972806"/>
                <a:gd name="connsiteX650" fmla="*/ 754894 w 1315965"/>
                <a:gd name="connsiteY650" fmla="*/ 240770 h 2972806"/>
                <a:gd name="connsiteX651" fmla="*/ 756352 w 1315965"/>
                <a:gd name="connsiteY651" fmla="*/ 237855 h 2972806"/>
                <a:gd name="connsiteX652" fmla="*/ 741050 w 1315965"/>
                <a:gd name="connsiteY652" fmla="*/ 220185 h 2972806"/>
                <a:gd name="connsiteX653" fmla="*/ 725748 w 1315965"/>
                <a:gd name="connsiteY653" fmla="*/ 197050 h 2972806"/>
                <a:gd name="connsiteX654" fmla="*/ 725748 w 1315965"/>
                <a:gd name="connsiteY654" fmla="*/ 195593 h 2972806"/>
                <a:gd name="connsiteX655" fmla="*/ 718461 w 1315965"/>
                <a:gd name="connsiteY655" fmla="*/ 179562 h 2972806"/>
                <a:gd name="connsiteX656" fmla="*/ 718461 w 1315965"/>
                <a:gd name="connsiteY656" fmla="*/ 178105 h 2972806"/>
                <a:gd name="connsiteX657" fmla="*/ 722833 w 1315965"/>
                <a:gd name="connsiteY657" fmla="*/ 173733 h 2972806"/>
                <a:gd name="connsiteX658" fmla="*/ 722833 w 1315965"/>
                <a:gd name="connsiteY658" fmla="*/ 172275 h 2972806"/>
                <a:gd name="connsiteX659" fmla="*/ 719919 w 1315965"/>
                <a:gd name="connsiteY659" fmla="*/ 164989 h 2972806"/>
                <a:gd name="connsiteX660" fmla="*/ 719919 w 1315965"/>
                <a:gd name="connsiteY660" fmla="*/ 163531 h 2972806"/>
                <a:gd name="connsiteX661" fmla="*/ 733581 w 1315965"/>
                <a:gd name="connsiteY661" fmla="*/ 157520 h 2972806"/>
                <a:gd name="connsiteX662" fmla="*/ 746150 w 1315965"/>
                <a:gd name="connsiteY662" fmla="*/ 150416 h 2972806"/>
                <a:gd name="connsiteX663" fmla="*/ 747608 w 1315965"/>
                <a:gd name="connsiteY663" fmla="*/ 144586 h 2972806"/>
                <a:gd name="connsiteX664" fmla="*/ 751980 w 1315965"/>
                <a:gd name="connsiteY664" fmla="*/ 141671 h 2972806"/>
                <a:gd name="connsiteX665" fmla="*/ 756352 w 1315965"/>
                <a:gd name="connsiteY665" fmla="*/ 143129 h 2972806"/>
                <a:gd name="connsiteX666" fmla="*/ 755259 w 1315965"/>
                <a:gd name="connsiteY666" fmla="*/ 133110 h 2972806"/>
                <a:gd name="connsiteX667" fmla="*/ 756352 w 1315965"/>
                <a:gd name="connsiteY667" fmla="*/ 124184 h 2972806"/>
                <a:gd name="connsiteX668" fmla="*/ 765096 w 1315965"/>
                <a:gd name="connsiteY668" fmla="*/ 116897 h 2972806"/>
                <a:gd name="connsiteX669" fmla="*/ 791510 w 1315965"/>
                <a:gd name="connsiteY669" fmla="*/ 126370 h 2972806"/>
                <a:gd name="connsiteX670" fmla="*/ 814645 w 1315965"/>
                <a:gd name="connsiteY670" fmla="*/ 135842 h 2972806"/>
                <a:gd name="connsiteX671" fmla="*/ 816102 w 1315965"/>
                <a:gd name="connsiteY671" fmla="*/ 135842 h 2972806"/>
                <a:gd name="connsiteX672" fmla="*/ 844979 w 1315965"/>
                <a:gd name="connsiteY672" fmla="*/ 158997 h 2972806"/>
                <a:gd name="connsiteX673" fmla="*/ 854748 w 1315965"/>
                <a:gd name="connsiteY673" fmla="*/ 174380 h 2972806"/>
                <a:gd name="connsiteX674" fmla="*/ 861279 w 1315965"/>
                <a:gd name="connsiteY674" fmla="*/ 210166 h 2972806"/>
                <a:gd name="connsiteX675" fmla="*/ 859822 w 1315965"/>
                <a:gd name="connsiteY675" fmla="*/ 215995 h 2972806"/>
                <a:gd name="connsiteX676" fmla="*/ 875124 w 1315965"/>
                <a:gd name="connsiteY676" fmla="*/ 209802 h 2972806"/>
                <a:gd name="connsiteX677" fmla="*/ 886054 w 1315965"/>
                <a:gd name="connsiteY677" fmla="*/ 197050 h 2972806"/>
                <a:gd name="connsiteX678" fmla="*/ 887511 w 1315965"/>
                <a:gd name="connsiteY678" fmla="*/ 198507 h 2972806"/>
                <a:gd name="connsiteX679" fmla="*/ 882775 w 1315965"/>
                <a:gd name="connsiteY679" fmla="*/ 210348 h 2972806"/>
                <a:gd name="connsiteX680" fmla="*/ 880224 w 1315965"/>
                <a:gd name="connsiteY680" fmla="*/ 223282 h 2972806"/>
                <a:gd name="connsiteX681" fmla="*/ 881682 w 1315965"/>
                <a:gd name="connsiteY681" fmla="*/ 233483 h 2972806"/>
                <a:gd name="connsiteX682" fmla="*/ 904452 w 1315965"/>
                <a:gd name="connsiteY682" fmla="*/ 259533 h 2972806"/>
                <a:gd name="connsiteX683" fmla="*/ 923944 w 1315965"/>
                <a:gd name="connsiteY683" fmla="*/ 284489 h 2972806"/>
                <a:gd name="connsiteX684" fmla="*/ 919572 w 1315965"/>
                <a:gd name="connsiteY684" fmla="*/ 294691 h 2972806"/>
                <a:gd name="connsiteX685" fmla="*/ 915200 w 1315965"/>
                <a:gd name="connsiteY685" fmla="*/ 304892 h 2972806"/>
                <a:gd name="connsiteX686" fmla="*/ 972198 w 1315965"/>
                <a:gd name="connsiteY686" fmla="*/ 266516 h 2972806"/>
                <a:gd name="connsiteX687" fmla="*/ 1065143 w 1315965"/>
                <a:gd name="connsiteY687" fmla="*/ 192192 h 2972806"/>
                <a:gd name="connsiteX688" fmla="*/ 1125055 w 1315965"/>
                <a:gd name="connsiteY688" fmla="*/ 143129 h 2972806"/>
                <a:gd name="connsiteX689" fmla="*/ 1162946 w 1315965"/>
                <a:gd name="connsiteY689" fmla="*/ 107060 h 2972806"/>
                <a:gd name="connsiteX690" fmla="*/ 1187720 w 1315965"/>
                <a:gd name="connsiteY690" fmla="*/ 64433 h 2972806"/>
                <a:gd name="connsiteX691" fmla="*/ 1145457 w 1315965"/>
                <a:gd name="connsiteY691" fmla="*/ 47856 h 2972806"/>
                <a:gd name="connsiteX692" fmla="*/ 1098823 w 1315965"/>
                <a:gd name="connsiteY692" fmla="*/ 45488 h 2972806"/>
                <a:gd name="connsiteX693" fmla="*/ 1012522 w 1315965"/>
                <a:gd name="connsiteY693" fmla="*/ 51226 h 2972806"/>
                <a:gd name="connsiteX694" fmla="*/ 886054 w 1315965"/>
                <a:gd name="connsiteY694" fmla="*/ 68441 h 2972806"/>
                <a:gd name="connsiteX695" fmla="*/ 763957 w 1315965"/>
                <a:gd name="connsiteY695" fmla="*/ 97132 h 2972806"/>
                <a:gd name="connsiteX696" fmla="*/ 690772 w 1315965"/>
                <a:gd name="connsiteY696" fmla="*/ 137300 h 2972806"/>
                <a:gd name="connsiteX697" fmla="*/ 663083 w 1315965"/>
                <a:gd name="connsiteY697" fmla="*/ 153330 h 2972806"/>
                <a:gd name="connsiteX698" fmla="*/ 645595 w 1315965"/>
                <a:gd name="connsiteY698" fmla="*/ 153330 h 2972806"/>
                <a:gd name="connsiteX699" fmla="*/ 626650 w 1315965"/>
                <a:gd name="connsiteY699" fmla="*/ 143129 h 2972806"/>
                <a:gd name="connsiteX700" fmla="*/ 515030 w 1315965"/>
                <a:gd name="connsiteY700" fmla="*/ 189062 h 2972806"/>
                <a:gd name="connsiteX701" fmla="*/ 398228 w 1315965"/>
                <a:gd name="connsiteY701" fmla="*/ 248272 h 2972806"/>
                <a:gd name="connsiteX702" fmla="*/ 306038 w 1315965"/>
                <a:gd name="connsiteY702" fmla="*/ 307807 h 2972806"/>
                <a:gd name="connsiteX703" fmla="*/ 290736 w 1315965"/>
                <a:gd name="connsiteY703" fmla="*/ 319830 h 2972806"/>
                <a:gd name="connsiteX704" fmla="*/ 279806 w 1315965"/>
                <a:gd name="connsiteY704" fmla="*/ 334039 h 2972806"/>
                <a:gd name="connsiteX705" fmla="*/ 289279 w 1315965"/>
                <a:gd name="connsiteY705" fmla="*/ 442063 h 2972806"/>
                <a:gd name="connsiteX706" fmla="*/ 290008 w 1315965"/>
                <a:gd name="connsiteY706" fmla="*/ 551180 h 2972806"/>
                <a:gd name="connsiteX707" fmla="*/ 289643 w 1315965"/>
                <a:gd name="connsiteY707" fmla="*/ 559742 h 2972806"/>
                <a:gd name="connsiteX708" fmla="*/ 287093 w 1315965"/>
                <a:gd name="connsiteY708" fmla="*/ 567210 h 2972806"/>
                <a:gd name="connsiteX709" fmla="*/ 287093 w 1315965"/>
                <a:gd name="connsiteY709" fmla="*/ 568668 h 2972806"/>
                <a:gd name="connsiteX710" fmla="*/ 213863 w 1315965"/>
                <a:gd name="connsiteY710" fmla="*/ 439695 h 2972806"/>
                <a:gd name="connsiteX711" fmla="*/ 134074 w 1315965"/>
                <a:gd name="connsiteY711" fmla="*/ 315093 h 2972806"/>
                <a:gd name="connsiteX712" fmla="*/ 125877 w 1315965"/>
                <a:gd name="connsiteY712" fmla="*/ 310357 h 2972806"/>
                <a:gd name="connsiteX713" fmla="*/ 116586 w 1315965"/>
                <a:gd name="connsiteY713" fmla="*/ 307807 h 2972806"/>
                <a:gd name="connsiteX714" fmla="*/ 84525 w 1315965"/>
                <a:gd name="connsiteY714" fmla="*/ 287404 h 2972806"/>
                <a:gd name="connsiteX715" fmla="*/ 66126 w 1315965"/>
                <a:gd name="connsiteY715" fmla="*/ 257529 h 2972806"/>
                <a:gd name="connsiteX716" fmla="*/ 46634 w 1315965"/>
                <a:gd name="connsiteY716" fmla="*/ 227654 h 2972806"/>
                <a:gd name="connsiteX717" fmla="*/ 43902 w 1315965"/>
                <a:gd name="connsiteY717" fmla="*/ 213991 h 2972806"/>
                <a:gd name="connsiteX718" fmla="*/ 37891 w 1315965"/>
                <a:gd name="connsiteY718" fmla="*/ 201422 h 2972806"/>
                <a:gd name="connsiteX719" fmla="*/ 34612 w 1315965"/>
                <a:gd name="connsiteY719" fmla="*/ 165900 h 2972806"/>
                <a:gd name="connsiteX720" fmla="*/ 24775 w 1315965"/>
                <a:gd name="connsiteY720" fmla="*/ 131470 h 2972806"/>
                <a:gd name="connsiteX721" fmla="*/ 24775 w 1315965"/>
                <a:gd name="connsiteY721" fmla="*/ 130013 h 2972806"/>
                <a:gd name="connsiteX722" fmla="*/ 28600 w 1315965"/>
                <a:gd name="connsiteY722" fmla="*/ 121269 h 2972806"/>
                <a:gd name="connsiteX723" fmla="*/ 29147 w 1315965"/>
                <a:gd name="connsiteY723" fmla="*/ 112525 h 2972806"/>
                <a:gd name="connsiteX724" fmla="*/ 42627 w 1315965"/>
                <a:gd name="connsiteY724" fmla="*/ 104692 h 2972806"/>
                <a:gd name="connsiteX725" fmla="*/ 53921 w 1315965"/>
                <a:gd name="connsiteY725" fmla="*/ 93580 h 2972806"/>
                <a:gd name="connsiteX726" fmla="*/ 66126 w 1315965"/>
                <a:gd name="connsiteY726" fmla="*/ 87568 h 2972806"/>
                <a:gd name="connsiteX727" fmla="*/ 77238 w 1315965"/>
                <a:gd name="connsiteY727" fmla="*/ 80464 h 2972806"/>
                <a:gd name="connsiteX728" fmla="*/ 87440 w 1315965"/>
                <a:gd name="connsiteY728" fmla="*/ 81921 h 2972806"/>
                <a:gd name="connsiteX729" fmla="*/ 93269 w 1315965"/>
                <a:gd name="connsiteY729" fmla="*/ 79007 h 2972806"/>
                <a:gd name="connsiteX730" fmla="*/ 115675 w 1315965"/>
                <a:gd name="connsiteY730" fmla="*/ 85747 h 2972806"/>
                <a:gd name="connsiteX731" fmla="*/ 141361 w 1315965"/>
                <a:gd name="connsiteY731" fmla="*/ 93580 h 2972806"/>
                <a:gd name="connsiteX732" fmla="*/ 200382 w 1315965"/>
                <a:gd name="connsiteY732" fmla="*/ 132199 h 2972806"/>
                <a:gd name="connsiteX733" fmla="*/ 241916 w 1315965"/>
                <a:gd name="connsiteY733" fmla="*/ 188306 h 2972806"/>
                <a:gd name="connsiteX734" fmla="*/ 248292 w 1315965"/>
                <a:gd name="connsiteY734" fmla="*/ 225832 h 2972806"/>
                <a:gd name="connsiteX735" fmla="*/ 257947 w 1315965"/>
                <a:gd name="connsiteY735" fmla="*/ 265544 h 2972806"/>
                <a:gd name="connsiteX736" fmla="*/ 386373 w 1315965"/>
                <a:gd name="connsiteY736" fmla="*/ 200329 h 2972806"/>
                <a:gd name="connsiteX737" fmla="*/ 515893 w 1315965"/>
                <a:gd name="connsiteY737" fmla="*/ 137300 h 2972806"/>
                <a:gd name="connsiteX738" fmla="*/ 537429 w 1315965"/>
                <a:gd name="connsiteY738" fmla="*/ 128933 h 2972806"/>
                <a:gd name="connsiteX739" fmla="*/ 576453 w 1315965"/>
                <a:gd name="connsiteY739" fmla="*/ 113119 h 2972806"/>
                <a:gd name="connsiteX740" fmla="*/ 598961 w 1315965"/>
                <a:gd name="connsiteY740" fmla="*/ 103781 h 2972806"/>
                <a:gd name="connsiteX741" fmla="*/ 600418 w 1315965"/>
                <a:gd name="connsiteY741" fmla="*/ 102324 h 2972806"/>
                <a:gd name="connsiteX742" fmla="*/ 599674 w 1315965"/>
                <a:gd name="connsiteY742" fmla="*/ 97350 h 2972806"/>
                <a:gd name="connsiteX743" fmla="*/ 611446 w 1315965"/>
                <a:gd name="connsiteY743" fmla="*/ 95466 h 2972806"/>
                <a:gd name="connsiteX744" fmla="*/ 621229 w 1315965"/>
                <a:gd name="connsiteY744" fmla="*/ 90239 h 2972806"/>
                <a:gd name="connsiteX745" fmla="*/ 630912 w 1315965"/>
                <a:gd name="connsiteY745" fmla="*/ 92473 h 2972806"/>
                <a:gd name="connsiteX746" fmla="*/ 686278 w 1315965"/>
                <a:gd name="connsiteY746" fmla="*/ 79698 h 2972806"/>
                <a:gd name="connsiteX747" fmla="*/ 703050 w 1315965"/>
                <a:gd name="connsiteY747" fmla="*/ 66775 h 2972806"/>
                <a:gd name="connsiteX748" fmla="*/ 728847 w 1315965"/>
                <a:gd name="connsiteY748" fmla="*/ 59326 h 2972806"/>
                <a:gd name="connsiteX749" fmla="*/ 729621 w 1315965"/>
                <a:gd name="connsiteY749" fmla="*/ 58580 h 2972806"/>
                <a:gd name="connsiteX750" fmla="*/ 749065 w 1315965"/>
                <a:gd name="connsiteY750" fmla="*/ 54050 h 2972806"/>
                <a:gd name="connsiteX751" fmla="*/ 781126 w 1315965"/>
                <a:gd name="connsiteY751" fmla="*/ 45488 h 2972806"/>
                <a:gd name="connsiteX752" fmla="*/ 930138 w 1315965"/>
                <a:gd name="connsiteY752" fmla="*/ 17981 h 2972806"/>
                <a:gd name="connsiteX753" fmla="*/ 1081335 w 1315965"/>
                <a:gd name="connsiteY753" fmla="*/ 311 h 297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</a:cxnLst>
              <a:rect l="l" t="t" r="r" b="b"/>
              <a:pathLst>
                <a:path w="1315965" h="2972806">
                  <a:moveTo>
                    <a:pt x="454686" y="2366445"/>
                  </a:moveTo>
                  <a:cubicBezTo>
                    <a:pt x="441866" y="2368694"/>
                    <a:pt x="421032" y="2376988"/>
                    <a:pt x="392182" y="2391327"/>
                  </a:cubicBezTo>
                  <a:cubicBezTo>
                    <a:pt x="363333" y="2405667"/>
                    <a:pt x="336345" y="2421301"/>
                    <a:pt x="311220" y="2438232"/>
                  </a:cubicBezTo>
                  <a:cubicBezTo>
                    <a:pt x="286095" y="2455162"/>
                    <a:pt x="272709" y="2468637"/>
                    <a:pt x="271063" y="2478659"/>
                  </a:cubicBezTo>
                  <a:cubicBezTo>
                    <a:pt x="271245" y="2482849"/>
                    <a:pt x="272702" y="2488314"/>
                    <a:pt x="275434" y="2495054"/>
                  </a:cubicBezTo>
                  <a:cubicBezTo>
                    <a:pt x="278167" y="2501794"/>
                    <a:pt x="281082" y="2506530"/>
                    <a:pt x="284178" y="2509263"/>
                  </a:cubicBezTo>
                  <a:cubicBezTo>
                    <a:pt x="287948" y="2508849"/>
                    <a:pt x="297087" y="2505628"/>
                    <a:pt x="311598" y="2499601"/>
                  </a:cubicBezTo>
                  <a:cubicBezTo>
                    <a:pt x="326108" y="2493574"/>
                    <a:pt x="340861" y="2487223"/>
                    <a:pt x="355857" y="2480548"/>
                  </a:cubicBezTo>
                  <a:cubicBezTo>
                    <a:pt x="370853" y="2473873"/>
                    <a:pt x="380965" y="2469357"/>
                    <a:pt x="386191" y="2467000"/>
                  </a:cubicBezTo>
                  <a:cubicBezTo>
                    <a:pt x="403193" y="2458074"/>
                    <a:pt x="416552" y="2444594"/>
                    <a:pt x="426268" y="2426559"/>
                  </a:cubicBezTo>
                  <a:cubicBezTo>
                    <a:pt x="435983" y="2408525"/>
                    <a:pt x="444970" y="2391401"/>
                    <a:pt x="453228" y="2375189"/>
                  </a:cubicBezTo>
                  <a:cubicBezTo>
                    <a:pt x="453926" y="2374369"/>
                    <a:pt x="454352" y="2373094"/>
                    <a:pt x="454503" y="2371363"/>
                  </a:cubicBezTo>
                  <a:cubicBezTo>
                    <a:pt x="454655" y="2369633"/>
                    <a:pt x="454716" y="2367993"/>
                    <a:pt x="454686" y="2366445"/>
                  </a:cubicBezTo>
                  <a:close/>
                  <a:moveTo>
                    <a:pt x="504235" y="2265889"/>
                  </a:moveTo>
                  <a:cubicBezTo>
                    <a:pt x="512349" y="2266330"/>
                    <a:pt x="524943" y="2270630"/>
                    <a:pt x="542017" y="2278789"/>
                  </a:cubicBezTo>
                  <a:cubicBezTo>
                    <a:pt x="559091" y="2286948"/>
                    <a:pt x="575679" y="2296322"/>
                    <a:pt x="591782" y="2306910"/>
                  </a:cubicBezTo>
                  <a:cubicBezTo>
                    <a:pt x="607885" y="2317498"/>
                    <a:pt x="618536" y="2326656"/>
                    <a:pt x="623735" y="2334384"/>
                  </a:cubicBezTo>
                  <a:cubicBezTo>
                    <a:pt x="606429" y="2350445"/>
                    <a:pt x="589670" y="2366415"/>
                    <a:pt x="573457" y="2382293"/>
                  </a:cubicBezTo>
                  <a:cubicBezTo>
                    <a:pt x="557245" y="2398172"/>
                    <a:pt x="540486" y="2413778"/>
                    <a:pt x="523180" y="2429110"/>
                  </a:cubicBezTo>
                  <a:lnTo>
                    <a:pt x="498405" y="2450970"/>
                  </a:lnTo>
                  <a:cubicBezTo>
                    <a:pt x="495521" y="2453065"/>
                    <a:pt x="491088" y="2455433"/>
                    <a:pt x="485107" y="2458074"/>
                  </a:cubicBezTo>
                  <a:cubicBezTo>
                    <a:pt x="479126" y="2460715"/>
                    <a:pt x="475786" y="2464177"/>
                    <a:pt x="475088" y="2468457"/>
                  </a:cubicBezTo>
                  <a:cubicBezTo>
                    <a:pt x="475392" y="2473589"/>
                    <a:pt x="477699" y="2477900"/>
                    <a:pt x="482010" y="2481391"/>
                  </a:cubicBezTo>
                  <a:cubicBezTo>
                    <a:pt x="486322" y="2484883"/>
                    <a:pt x="490815" y="2487373"/>
                    <a:pt x="495491" y="2488860"/>
                  </a:cubicBezTo>
                  <a:lnTo>
                    <a:pt x="494033" y="2491775"/>
                  </a:lnTo>
                  <a:cubicBezTo>
                    <a:pt x="484743" y="2497027"/>
                    <a:pt x="475999" y="2502553"/>
                    <a:pt x="467801" y="2508352"/>
                  </a:cubicBezTo>
                  <a:cubicBezTo>
                    <a:pt x="459604" y="2514151"/>
                    <a:pt x="450860" y="2519312"/>
                    <a:pt x="441570" y="2523836"/>
                  </a:cubicBezTo>
                  <a:lnTo>
                    <a:pt x="441570" y="2528208"/>
                  </a:lnTo>
                  <a:cubicBezTo>
                    <a:pt x="442116" y="2536527"/>
                    <a:pt x="443209" y="2542113"/>
                    <a:pt x="444849" y="2544967"/>
                  </a:cubicBezTo>
                  <a:cubicBezTo>
                    <a:pt x="446488" y="2547821"/>
                    <a:pt x="445395" y="2554865"/>
                    <a:pt x="441570" y="2566098"/>
                  </a:cubicBezTo>
                  <a:lnTo>
                    <a:pt x="443027" y="2569013"/>
                  </a:lnTo>
                  <a:cubicBezTo>
                    <a:pt x="462883" y="2568345"/>
                    <a:pt x="479642" y="2562394"/>
                    <a:pt x="493305" y="2551161"/>
                  </a:cubicBezTo>
                  <a:cubicBezTo>
                    <a:pt x="506967" y="2539927"/>
                    <a:pt x="520812" y="2527418"/>
                    <a:pt x="534838" y="2513635"/>
                  </a:cubicBezTo>
                  <a:lnTo>
                    <a:pt x="536296" y="2515092"/>
                  </a:lnTo>
                  <a:cubicBezTo>
                    <a:pt x="533320" y="2520891"/>
                    <a:pt x="530891" y="2526781"/>
                    <a:pt x="529009" y="2532762"/>
                  </a:cubicBezTo>
                  <a:cubicBezTo>
                    <a:pt x="527127" y="2538743"/>
                    <a:pt x="526155" y="2544998"/>
                    <a:pt x="526094" y="2551525"/>
                  </a:cubicBezTo>
                  <a:cubicBezTo>
                    <a:pt x="527552" y="2560481"/>
                    <a:pt x="534838" y="2571715"/>
                    <a:pt x="547954" y="2585226"/>
                  </a:cubicBezTo>
                  <a:lnTo>
                    <a:pt x="550005" y="2587264"/>
                  </a:lnTo>
                  <a:lnTo>
                    <a:pt x="466694" y="2675116"/>
                  </a:lnTo>
                  <a:lnTo>
                    <a:pt x="463976" y="2675944"/>
                  </a:lnTo>
                  <a:cubicBezTo>
                    <a:pt x="453517" y="2682092"/>
                    <a:pt x="445448" y="2689128"/>
                    <a:pt x="439771" y="2697053"/>
                  </a:cubicBezTo>
                  <a:lnTo>
                    <a:pt x="435803" y="2707692"/>
                  </a:lnTo>
                  <a:lnTo>
                    <a:pt x="184397" y="2972806"/>
                  </a:lnTo>
                  <a:lnTo>
                    <a:pt x="177794" y="2966863"/>
                  </a:lnTo>
                  <a:lnTo>
                    <a:pt x="173422" y="2953747"/>
                  </a:lnTo>
                  <a:cubicBezTo>
                    <a:pt x="172632" y="2954354"/>
                    <a:pt x="171661" y="2954232"/>
                    <a:pt x="170507" y="2953383"/>
                  </a:cubicBezTo>
                  <a:cubicBezTo>
                    <a:pt x="169353" y="2952532"/>
                    <a:pt x="168382" y="2951682"/>
                    <a:pt x="167592" y="2950832"/>
                  </a:cubicBezTo>
                  <a:cubicBezTo>
                    <a:pt x="165406" y="2938172"/>
                    <a:pt x="161399" y="2926695"/>
                    <a:pt x="155570" y="2916403"/>
                  </a:cubicBezTo>
                  <a:cubicBezTo>
                    <a:pt x="149740" y="2906110"/>
                    <a:pt x="146461" y="2894270"/>
                    <a:pt x="145733" y="2880881"/>
                  </a:cubicBezTo>
                  <a:lnTo>
                    <a:pt x="147190" y="2864850"/>
                  </a:lnTo>
                  <a:lnTo>
                    <a:pt x="132617" y="2826959"/>
                  </a:lnTo>
                  <a:lnTo>
                    <a:pt x="135531" y="2826959"/>
                  </a:lnTo>
                  <a:lnTo>
                    <a:pt x="142818" y="2821130"/>
                  </a:lnTo>
                  <a:cubicBezTo>
                    <a:pt x="146461" y="2821373"/>
                    <a:pt x="150105" y="2822345"/>
                    <a:pt x="153748" y="2824045"/>
                  </a:cubicBezTo>
                  <a:cubicBezTo>
                    <a:pt x="157391" y="2825745"/>
                    <a:pt x="161034" y="2826717"/>
                    <a:pt x="164678" y="2826959"/>
                  </a:cubicBezTo>
                  <a:cubicBezTo>
                    <a:pt x="169627" y="2826352"/>
                    <a:pt x="180496" y="2823559"/>
                    <a:pt x="197285" y="2818580"/>
                  </a:cubicBezTo>
                  <a:cubicBezTo>
                    <a:pt x="214075" y="2813601"/>
                    <a:pt x="224580" y="2810079"/>
                    <a:pt x="228800" y="2808014"/>
                  </a:cubicBezTo>
                  <a:cubicBezTo>
                    <a:pt x="229316" y="2804523"/>
                    <a:pt x="227920" y="2797661"/>
                    <a:pt x="224610" y="2787430"/>
                  </a:cubicBezTo>
                  <a:cubicBezTo>
                    <a:pt x="221301" y="2777198"/>
                    <a:pt x="217354" y="2771429"/>
                    <a:pt x="212770" y="2770124"/>
                  </a:cubicBezTo>
                  <a:cubicBezTo>
                    <a:pt x="207246" y="2766957"/>
                    <a:pt x="198538" y="2758717"/>
                    <a:pt x="186646" y="2745403"/>
                  </a:cubicBezTo>
                  <a:cubicBezTo>
                    <a:pt x="174753" y="2732089"/>
                    <a:pt x="163670" y="2718128"/>
                    <a:pt x="153397" y="2703519"/>
                  </a:cubicBezTo>
                  <a:cubicBezTo>
                    <a:pt x="143124" y="2688909"/>
                    <a:pt x="137654" y="2678078"/>
                    <a:pt x="136989" y="2671026"/>
                  </a:cubicBezTo>
                  <a:cubicBezTo>
                    <a:pt x="138962" y="2664195"/>
                    <a:pt x="148495" y="2658183"/>
                    <a:pt x="165589" y="2652991"/>
                  </a:cubicBezTo>
                  <a:cubicBezTo>
                    <a:pt x="182682" y="2647800"/>
                    <a:pt x="195494" y="2645067"/>
                    <a:pt x="204026" y="2644794"/>
                  </a:cubicBezTo>
                  <a:cubicBezTo>
                    <a:pt x="223760" y="2644673"/>
                    <a:pt x="240034" y="2647830"/>
                    <a:pt x="252846" y="2654266"/>
                  </a:cubicBezTo>
                  <a:cubicBezTo>
                    <a:pt x="265658" y="2660703"/>
                    <a:pt x="279017" y="2671147"/>
                    <a:pt x="292922" y="2685599"/>
                  </a:cubicBezTo>
                  <a:cubicBezTo>
                    <a:pt x="292679" y="2689212"/>
                    <a:pt x="291344" y="2692552"/>
                    <a:pt x="288915" y="2695618"/>
                  </a:cubicBezTo>
                  <a:cubicBezTo>
                    <a:pt x="286486" y="2698685"/>
                    <a:pt x="284421" y="2701660"/>
                    <a:pt x="282721" y="2704544"/>
                  </a:cubicBezTo>
                  <a:lnTo>
                    <a:pt x="281264" y="2719117"/>
                  </a:lnTo>
                  <a:cubicBezTo>
                    <a:pt x="281476" y="2723672"/>
                    <a:pt x="282509" y="2733508"/>
                    <a:pt x="284361" y="2748628"/>
                  </a:cubicBezTo>
                  <a:cubicBezTo>
                    <a:pt x="286213" y="2763748"/>
                    <a:pt x="287609" y="2774314"/>
                    <a:pt x="288550" y="2780325"/>
                  </a:cubicBezTo>
                  <a:lnTo>
                    <a:pt x="294380" y="2787612"/>
                  </a:lnTo>
                  <a:cubicBezTo>
                    <a:pt x="299112" y="2787144"/>
                    <a:pt x="308269" y="2785651"/>
                    <a:pt x="321853" y="2783132"/>
                  </a:cubicBezTo>
                  <a:cubicBezTo>
                    <a:pt x="335437" y="2780613"/>
                    <a:pt x="348373" y="2776961"/>
                    <a:pt x="360661" y="2772175"/>
                  </a:cubicBezTo>
                  <a:cubicBezTo>
                    <a:pt x="372949" y="2767389"/>
                    <a:pt x="379516" y="2761362"/>
                    <a:pt x="380362" y="2754093"/>
                  </a:cubicBezTo>
                  <a:cubicBezTo>
                    <a:pt x="380301" y="2753304"/>
                    <a:pt x="380058" y="2752332"/>
                    <a:pt x="379633" y="2751179"/>
                  </a:cubicBezTo>
                  <a:cubicBezTo>
                    <a:pt x="379208" y="2750025"/>
                    <a:pt x="378965" y="2749053"/>
                    <a:pt x="378905" y="2748264"/>
                  </a:cubicBezTo>
                  <a:lnTo>
                    <a:pt x="381819" y="2743892"/>
                  </a:lnTo>
                  <a:lnTo>
                    <a:pt x="383277" y="2733691"/>
                  </a:lnTo>
                  <a:cubicBezTo>
                    <a:pt x="382001" y="2731444"/>
                    <a:pt x="381637" y="2729015"/>
                    <a:pt x="382184" y="2726404"/>
                  </a:cubicBezTo>
                  <a:cubicBezTo>
                    <a:pt x="382730" y="2723793"/>
                    <a:pt x="383094" y="2721364"/>
                    <a:pt x="383277" y="2719117"/>
                  </a:cubicBezTo>
                  <a:lnTo>
                    <a:pt x="381819" y="2713288"/>
                  </a:lnTo>
                  <a:lnTo>
                    <a:pt x="383277" y="2710374"/>
                  </a:lnTo>
                  <a:lnTo>
                    <a:pt x="384734" y="2684142"/>
                  </a:lnTo>
                  <a:cubicBezTo>
                    <a:pt x="384248" y="2673971"/>
                    <a:pt x="382305" y="2664437"/>
                    <a:pt x="378905" y="2655542"/>
                  </a:cubicBezTo>
                  <a:cubicBezTo>
                    <a:pt x="375504" y="2646646"/>
                    <a:pt x="373561" y="2638206"/>
                    <a:pt x="373075" y="2630221"/>
                  </a:cubicBezTo>
                  <a:lnTo>
                    <a:pt x="373075" y="2625849"/>
                  </a:lnTo>
                  <a:lnTo>
                    <a:pt x="378905" y="2618562"/>
                  </a:lnTo>
                  <a:lnTo>
                    <a:pt x="378905" y="2615647"/>
                  </a:lnTo>
                  <a:lnTo>
                    <a:pt x="375990" y="2608361"/>
                  </a:lnTo>
                  <a:lnTo>
                    <a:pt x="378905" y="2598159"/>
                  </a:lnTo>
                  <a:cubicBezTo>
                    <a:pt x="378055" y="2596641"/>
                    <a:pt x="377204" y="2594941"/>
                    <a:pt x="376354" y="2593059"/>
                  </a:cubicBezTo>
                  <a:cubicBezTo>
                    <a:pt x="375504" y="2591176"/>
                    <a:pt x="375383" y="2589476"/>
                    <a:pt x="375990" y="2587958"/>
                  </a:cubicBezTo>
                  <a:cubicBezTo>
                    <a:pt x="377478" y="2584254"/>
                    <a:pt x="378874" y="2580368"/>
                    <a:pt x="380180" y="2576300"/>
                  </a:cubicBezTo>
                  <a:cubicBezTo>
                    <a:pt x="381485" y="2572231"/>
                    <a:pt x="382518" y="2568345"/>
                    <a:pt x="383277" y="2564641"/>
                  </a:cubicBezTo>
                  <a:cubicBezTo>
                    <a:pt x="383246" y="2561635"/>
                    <a:pt x="382578" y="2558539"/>
                    <a:pt x="381273" y="2555351"/>
                  </a:cubicBezTo>
                  <a:cubicBezTo>
                    <a:pt x="379967" y="2552163"/>
                    <a:pt x="378206" y="2549430"/>
                    <a:pt x="375990" y="2547153"/>
                  </a:cubicBezTo>
                  <a:cubicBezTo>
                    <a:pt x="352399" y="2556383"/>
                    <a:pt x="331450" y="2567070"/>
                    <a:pt x="313143" y="2579214"/>
                  </a:cubicBezTo>
                  <a:cubicBezTo>
                    <a:pt x="294835" y="2591359"/>
                    <a:pt x="285180" y="2610790"/>
                    <a:pt x="284178" y="2637507"/>
                  </a:cubicBezTo>
                  <a:lnTo>
                    <a:pt x="278349" y="2650623"/>
                  </a:lnTo>
                  <a:cubicBezTo>
                    <a:pt x="272520" y="2650866"/>
                    <a:pt x="266691" y="2650380"/>
                    <a:pt x="260861" y="2649166"/>
                  </a:cubicBezTo>
                  <a:cubicBezTo>
                    <a:pt x="254182" y="2640391"/>
                    <a:pt x="247502" y="2631344"/>
                    <a:pt x="240823" y="2622023"/>
                  </a:cubicBezTo>
                  <a:cubicBezTo>
                    <a:pt x="234144" y="2612702"/>
                    <a:pt x="228193" y="2603291"/>
                    <a:pt x="222971" y="2593788"/>
                  </a:cubicBezTo>
                  <a:cubicBezTo>
                    <a:pt x="221082" y="2590027"/>
                    <a:pt x="216602" y="2581517"/>
                    <a:pt x="209531" y="2568257"/>
                  </a:cubicBezTo>
                  <a:cubicBezTo>
                    <a:pt x="202460" y="2554998"/>
                    <a:pt x="195390" y="2542061"/>
                    <a:pt x="188319" y="2529449"/>
                  </a:cubicBezTo>
                  <a:cubicBezTo>
                    <a:pt x="181248" y="2516837"/>
                    <a:pt x="176768" y="2509622"/>
                    <a:pt x="174879" y="2507805"/>
                  </a:cubicBezTo>
                  <a:cubicBezTo>
                    <a:pt x="165892" y="2506925"/>
                    <a:pt x="157634" y="2501764"/>
                    <a:pt x="150105" y="2492321"/>
                  </a:cubicBezTo>
                  <a:cubicBezTo>
                    <a:pt x="142575" y="2482879"/>
                    <a:pt x="137232" y="2474439"/>
                    <a:pt x="134074" y="2467000"/>
                  </a:cubicBezTo>
                  <a:cubicBezTo>
                    <a:pt x="131087" y="2465732"/>
                    <a:pt x="124754" y="2458877"/>
                    <a:pt x="115075" y="2446436"/>
                  </a:cubicBezTo>
                  <a:cubicBezTo>
                    <a:pt x="105395" y="2433994"/>
                    <a:pt x="95716" y="2420663"/>
                    <a:pt x="86036" y="2406440"/>
                  </a:cubicBezTo>
                  <a:cubicBezTo>
                    <a:pt x="76357" y="2392218"/>
                    <a:pt x="70024" y="2381801"/>
                    <a:pt x="67037" y="2375189"/>
                  </a:cubicBezTo>
                  <a:cubicBezTo>
                    <a:pt x="67007" y="2374400"/>
                    <a:pt x="67067" y="2373428"/>
                    <a:pt x="67219" y="2372274"/>
                  </a:cubicBezTo>
                  <a:cubicBezTo>
                    <a:pt x="67371" y="2371120"/>
                    <a:pt x="67796" y="2370149"/>
                    <a:pt x="68494" y="2369359"/>
                  </a:cubicBezTo>
                  <a:cubicBezTo>
                    <a:pt x="67735" y="2367842"/>
                    <a:pt x="67067" y="2366141"/>
                    <a:pt x="66491" y="2364259"/>
                  </a:cubicBezTo>
                  <a:cubicBezTo>
                    <a:pt x="65914" y="2362376"/>
                    <a:pt x="65610" y="2360676"/>
                    <a:pt x="65580" y="2359158"/>
                  </a:cubicBezTo>
                  <a:cubicBezTo>
                    <a:pt x="66673" y="2355545"/>
                    <a:pt x="71773" y="2352934"/>
                    <a:pt x="80882" y="2351325"/>
                  </a:cubicBezTo>
                  <a:cubicBezTo>
                    <a:pt x="89990" y="2349716"/>
                    <a:pt x="96548" y="2348927"/>
                    <a:pt x="100556" y="2348957"/>
                  </a:cubicBezTo>
                  <a:cubicBezTo>
                    <a:pt x="115066" y="2349568"/>
                    <a:pt x="133003" y="2353851"/>
                    <a:pt x="154369" y="2361803"/>
                  </a:cubicBezTo>
                  <a:cubicBezTo>
                    <a:pt x="175734" y="2369755"/>
                    <a:pt x="195075" y="2377707"/>
                    <a:pt x="212392" y="2385660"/>
                  </a:cubicBezTo>
                  <a:cubicBezTo>
                    <a:pt x="229709" y="2393612"/>
                    <a:pt x="239550" y="2397894"/>
                    <a:pt x="241916" y="2398506"/>
                  </a:cubicBezTo>
                  <a:cubicBezTo>
                    <a:pt x="263442" y="2382657"/>
                    <a:pt x="292892" y="2364077"/>
                    <a:pt x="330266" y="2342763"/>
                  </a:cubicBezTo>
                  <a:cubicBezTo>
                    <a:pt x="367641" y="2321450"/>
                    <a:pt x="401827" y="2305055"/>
                    <a:pt x="432826" y="2293579"/>
                  </a:cubicBezTo>
                  <a:lnTo>
                    <a:pt x="434283" y="2289206"/>
                  </a:lnTo>
                  <a:cubicBezTo>
                    <a:pt x="436496" y="2288001"/>
                    <a:pt x="443081" y="2285554"/>
                    <a:pt x="454038" y="2281866"/>
                  </a:cubicBezTo>
                  <a:cubicBezTo>
                    <a:pt x="464995" y="2278178"/>
                    <a:pt x="475790" y="2274651"/>
                    <a:pt x="486423" y="2271287"/>
                  </a:cubicBezTo>
                  <a:cubicBezTo>
                    <a:pt x="497056" y="2267923"/>
                    <a:pt x="502993" y="2266123"/>
                    <a:pt x="504235" y="2265889"/>
                  </a:cubicBezTo>
                  <a:close/>
                  <a:moveTo>
                    <a:pt x="756352" y="2147846"/>
                  </a:moveTo>
                  <a:cubicBezTo>
                    <a:pt x="761179" y="2148180"/>
                    <a:pt x="767191" y="2150062"/>
                    <a:pt x="774386" y="2153493"/>
                  </a:cubicBezTo>
                  <a:cubicBezTo>
                    <a:pt x="781582" y="2156924"/>
                    <a:pt x="787229" y="2159899"/>
                    <a:pt x="791328" y="2162419"/>
                  </a:cubicBezTo>
                  <a:lnTo>
                    <a:pt x="792785" y="2165334"/>
                  </a:lnTo>
                  <a:cubicBezTo>
                    <a:pt x="797369" y="2168340"/>
                    <a:pt x="802774" y="2171437"/>
                    <a:pt x="808998" y="2174625"/>
                  </a:cubicBezTo>
                  <a:cubicBezTo>
                    <a:pt x="815222" y="2177812"/>
                    <a:pt x="820990" y="2180545"/>
                    <a:pt x="826303" y="2182822"/>
                  </a:cubicBezTo>
                  <a:lnTo>
                    <a:pt x="827761" y="2182822"/>
                  </a:lnTo>
                  <a:cubicBezTo>
                    <a:pt x="832163" y="2186890"/>
                    <a:pt x="837932" y="2192962"/>
                    <a:pt x="845066" y="2201038"/>
                  </a:cubicBezTo>
                  <a:cubicBezTo>
                    <a:pt x="852201" y="2209114"/>
                    <a:pt x="856148" y="2216644"/>
                    <a:pt x="856907" y="2223627"/>
                  </a:cubicBezTo>
                  <a:cubicBezTo>
                    <a:pt x="855814" y="2226997"/>
                    <a:pt x="850714" y="2231551"/>
                    <a:pt x="841605" y="2237289"/>
                  </a:cubicBezTo>
                  <a:cubicBezTo>
                    <a:pt x="832497" y="2243028"/>
                    <a:pt x="825939" y="2247217"/>
                    <a:pt x="821931" y="2249859"/>
                  </a:cubicBezTo>
                  <a:cubicBezTo>
                    <a:pt x="811973" y="2258603"/>
                    <a:pt x="804201" y="2268804"/>
                    <a:pt x="798614" y="2280463"/>
                  </a:cubicBezTo>
                  <a:lnTo>
                    <a:pt x="798614" y="2281920"/>
                  </a:lnTo>
                  <a:lnTo>
                    <a:pt x="802986" y="2281920"/>
                  </a:lnTo>
                  <a:cubicBezTo>
                    <a:pt x="820444" y="2271233"/>
                    <a:pt x="837992" y="2262003"/>
                    <a:pt x="855632" y="2254231"/>
                  </a:cubicBezTo>
                  <a:lnTo>
                    <a:pt x="872940" y="2246721"/>
                  </a:lnTo>
                  <a:lnTo>
                    <a:pt x="607805" y="2526312"/>
                  </a:lnTo>
                  <a:lnTo>
                    <a:pt x="605883" y="2520739"/>
                  </a:lnTo>
                  <a:cubicBezTo>
                    <a:pt x="603393" y="2511843"/>
                    <a:pt x="601086" y="2502674"/>
                    <a:pt x="598961" y="2493232"/>
                  </a:cubicBezTo>
                  <a:lnTo>
                    <a:pt x="596046" y="2490317"/>
                  </a:lnTo>
                  <a:cubicBezTo>
                    <a:pt x="596259" y="2489589"/>
                    <a:pt x="596926" y="2488860"/>
                    <a:pt x="598050" y="2488132"/>
                  </a:cubicBezTo>
                  <a:cubicBezTo>
                    <a:pt x="599173" y="2487403"/>
                    <a:pt x="599477" y="2486674"/>
                    <a:pt x="598961" y="2485945"/>
                  </a:cubicBezTo>
                  <a:lnTo>
                    <a:pt x="596046" y="2478659"/>
                  </a:lnTo>
                  <a:lnTo>
                    <a:pt x="596046" y="2469915"/>
                  </a:lnTo>
                  <a:lnTo>
                    <a:pt x="591674" y="2461171"/>
                  </a:lnTo>
                  <a:lnTo>
                    <a:pt x="597503" y="2450970"/>
                  </a:lnTo>
                  <a:lnTo>
                    <a:pt x="596046" y="2443683"/>
                  </a:lnTo>
                  <a:cubicBezTo>
                    <a:pt x="597260" y="2437854"/>
                    <a:pt x="599204" y="2432025"/>
                    <a:pt x="601875" y="2426195"/>
                  </a:cubicBezTo>
                  <a:cubicBezTo>
                    <a:pt x="600691" y="2425345"/>
                    <a:pt x="598323" y="2424131"/>
                    <a:pt x="594771" y="2422552"/>
                  </a:cubicBezTo>
                  <a:cubicBezTo>
                    <a:pt x="591219" y="2420973"/>
                    <a:pt x="589215" y="2419759"/>
                    <a:pt x="588759" y="2418908"/>
                  </a:cubicBezTo>
                  <a:lnTo>
                    <a:pt x="588759" y="2414537"/>
                  </a:lnTo>
                  <a:lnTo>
                    <a:pt x="593131" y="2410165"/>
                  </a:lnTo>
                  <a:lnTo>
                    <a:pt x="594589" y="2411622"/>
                  </a:lnTo>
                  <a:lnTo>
                    <a:pt x="593131" y="2414537"/>
                  </a:lnTo>
                  <a:cubicBezTo>
                    <a:pt x="598596" y="2413717"/>
                    <a:pt x="602968" y="2409527"/>
                    <a:pt x="606247" y="2401967"/>
                  </a:cubicBezTo>
                  <a:cubicBezTo>
                    <a:pt x="609526" y="2394407"/>
                    <a:pt x="613898" y="2388396"/>
                    <a:pt x="619363" y="2383933"/>
                  </a:cubicBezTo>
                  <a:lnTo>
                    <a:pt x="636851" y="2381018"/>
                  </a:lnTo>
                  <a:cubicBezTo>
                    <a:pt x="636335" y="2380289"/>
                    <a:pt x="636639" y="2379561"/>
                    <a:pt x="637762" y="2378832"/>
                  </a:cubicBezTo>
                  <a:cubicBezTo>
                    <a:pt x="638885" y="2378103"/>
                    <a:pt x="639553" y="2377375"/>
                    <a:pt x="639766" y="2376646"/>
                  </a:cubicBezTo>
                  <a:lnTo>
                    <a:pt x="668912" y="2327097"/>
                  </a:lnTo>
                  <a:lnTo>
                    <a:pt x="673284" y="2315439"/>
                  </a:lnTo>
                  <a:cubicBezTo>
                    <a:pt x="681998" y="2293032"/>
                    <a:pt x="693353" y="2271172"/>
                    <a:pt x="707349" y="2249859"/>
                  </a:cubicBezTo>
                  <a:cubicBezTo>
                    <a:pt x="721346" y="2228545"/>
                    <a:pt x="733794" y="2206686"/>
                    <a:pt x="744693" y="2184279"/>
                  </a:cubicBezTo>
                  <a:cubicBezTo>
                    <a:pt x="744663" y="2183490"/>
                    <a:pt x="744723" y="2182518"/>
                    <a:pt x="744875" y="2181365"/>
                  </a:cubicBezTo>
                  <a:cubicBezTo>
                    <a:pt x="745027" y="2180211"/>
                    <a:pt x="745452" y="2179239"/>
                    <a:pt x="746150" y="2178450"/>
                  </a:cubicBezTo>
                  <a:lnTo>
                    <a:pt x="740321" y="2169706"/>
                  </a:lnTo>
                  <a:cubicBezTo>
                    <a:pt x="740260" y="2164332"/>
                    <a:pt x="741475" y="2159414"/>
                    <a:pt x="743965" y="2154950"/>
                  </a:cubicBezTo>
                  <a:cubicBezTo>
                    <a:pt x="746454" y="2150487"/>
                    <a:pt x="750583" y="2148119"/>
                    <a:pt x="756352" y="2147846"/>
                  </a:cubicBezTo>
                  <a:close/>
                  <a:moveTo>
                    <a:pt x="380461" y="2108497"/>
                  </a:moveTo>
                  <a:cubicBezTo>
                    <a:pt x="390342" y="2109107"/>
                    <a:pt x="403335" y="2111555"/>
                    <a:pt x="419440" y="2115839"/>
                  </a:cubicBezTo>
                  <a:cubicBezTo>
                    <a:pt x="440913" y="2121551"/>
                    <a:pt x="460848" y="2129612"/>
                    <a:pt x="479244" y="2140020"/>
                  </a:cubicBezTo>
                  <a:cubicBezTo>
                    <a:pt x="497641" y="2150428"/>
                    <a:pt x="507428" y="2162266"/>
                    <a:pt x="508607" y="2175535"/>
                  </a:cubicBezTo>
                  <a:lnTo>
                    <a:pt x="508607" y="2178450"/>
                  </a:lnTo>
                  <a:cubicBezTo>
                    <a:pt x="502443" y="2190716"/>
                    <a:pt x="489267" y="2206625"/>
                    <a:pt x="469077" y="2226177"/>
                  </a:cubicBezTo>
                  <a:cubicBezTo>
                    <a:pt x="448887" y="2245730"/>
                    <a:pt x="432431" y="2256538"/>
                    <a:pt x="419710" y="2258603"/>
                  </a:cubicBezTo>
                  <a:lnTo>
                    <a:pt x="416795" y="2258603"/>
                  </a:lnTo>
                  <a:cubicBezTo>
                    <a:pt x="408689" y="2252288"/>
                    <a:pt x="399398" y="2243787"/>
                    <a:pt x="388924" y="2233100"/>
                  </a:cubicBezTo>
                  <a:cubicBezTo>
                    <a:pt x="378449" y="2222413"/>
                    <a:pt x="371709" y="2212454"/>
                    <a:pt x="368703" y="2203225"/>
                  </a:cubicBezTo>
                  <a:cubicBezTo>
                    <a:pt x="357561" y="2192446"/>
                    <a:pt x="349242" y="2181213"/>
                    <a:pt x="343747" y="2169524"/>
                  </a:cubicBezTo>
                  <a:cubicBezTo>
                    <a:pt x="338251" y="2157835"/>
                    <a:pt x="332483" y="2144780"/>
                    <a:pt x="326441" y="2130358"/>
                  </a:cubicBezTo>
                  <a:cubicBezTo>
                    <a:pt x="329750" y="2130480"/>
                    <a:pt x="334061" y="2130601"/>
                    <a:pt x="339375" y="2130723"/>
                  </a:cubicBezTo>
                  <a:cubicBezTo>
                    <a:pt x="344688" y="2130844"/>
                    <a:pt x="348635" y="2130237"/>
                    <a:pt x="351215" y="2128901"/>
                  </a:cubicBezTo>
                  <a:lnTo>
                    <a:pt x="371618" y="2108498"/>
                  </a:lnTo>
                  <a:cubicBezTo>
                    <a:pt x="374220" y="2108294"/>
                    <a:pt x="377168" y="2108293"/>
                    <a:pt x="380461" y="2108497"/>
                  </a:cubicBezTo>
                  <a:close/>
                  <a:moveTo>
                    <a:pt x="766553" y="2019601"/>
                  </a:moveTo>
                  <a:cubicBezTo>
                    <a:pt x="768739" y="2019662"/>
                    <a:pt x="770925" y="2019905"/>
                    <a:pt x="773111" y="2020330"/>
                  </a:cubicBezTo>
                  <a:cubicBezTo>
                    <a:pt x="775297" y="2020755"/>
                    <a:pt x="777483" y="2020998"/>
                    <a:pt x="779669" y="2021059"/>
                  </a:cubicBezTo>
                  <a:cubicBezTo>
                    <a:pt x="793316" y="2030522"/>
                    <a:pt x="806503" y="2037341"/>
                    <a:pt x="819233" y="2041515"/>
                  </a:cubicBezTo>
                  <a:cubicBezTo>
                    <a:pt x="831962" y="2045689"/>
                    <a:pt x="843962" y="2051645"/>
                    <a:pt x="855234" y="2059381"/>
                  </a:cubicBezTo>
                  <a:cubicBezTo>
                    <a:pt x="866506" y="2067117"/>
                    <a:pt x="876779" y="2081061"/>
                    <a:pt x="886054" y="2101212"/>
                  </a:cubicBezTo>
                  <a:cubicBezTo>
                    <a:pt x="885113" y="2109925"/>
                    <a:pt x="879708" y="2117273"/>
                    <a:pt x="869841" y="2123254"/>
                  </a:cubicBezTo>
                  <a:cubicBezTo>
                    <a:pt x="859974" y="2129235"/>
                    <a:pt x="851290" y="2134032"/>
                    <a:pt x="843791" y="2137645"/>
                  </a:cubicBezTo>
                  <a:cubicBezTo>
                    <a:pt x="836080" y="2136187"/>
                    <a:pt x="827457" y="2136552"/>
                    <a:pt x="817924" y="2138738"/>
                  </a:cubicBezTo>
                  <a:cubicBezTo>
                    <a:pt x="808390" y="2140924"/>
                    <a:pt x="800497" y="2144931"/>
                    <a:pt x="794242" y="2150761"/>
                  </a:cubicBezTo>
                  <a:cubicBezTo>
                    <a:pt x="781729" y="2149870"/>
                    <a:pt x="771294" y="2142260"/>
                    <a:pt x="762937" y="2127929"/>
                  </a:cubicBezTo>
                  <a:cubicBezTo>
                    <a:pt x="754580" y="2113599"/>
                    <a:pt x="747599" y="2097892"/>
                    <a:pt x="741994" y="2080809"/>
                  </a:cubicBezTo>
                  <a:cubicBezTo>
                    <a:pt x="736390" y="2063726"/>
                    <a:pt x="731460" y="2050610"/>
                    <a:pt x="727205" y="2041461"/>
                  </a:cubicBezTo>
                  <a:lnTo>
                    <a:pt x="727205" y="2031260"/>
                  </a:lnTo>
                  <a:lnTo>
                    <a:pt x="722833" y="2021059"/>
                  </a:lnTo>
                  <a:cubicBezTo>
                    <a:pt x="724655" y="2020573"/>
                    <a:pt x="727570" y="2021180"/>
                    <a:pt x="731577" y="2022880"/>
                  </a:cubicBezTo>
                  <a:cubicBezTo>
                    <a:pt x="735585" y="2024581"/>
                    <a:pt x="738500" y="2025916"/>
                    <a:pt x="740321" y="2026888"/>
                  </a:cubicBezTo>
                  <a:lnTo>
                    <a:pt x="749065" y="2021059"/>
                  </a:lnTo>
                  <a:cubicBezTo>
                    <a:pt x="751980" y="2020998"/>
                    <a:pt x="754894" y="2020755"/>
                    <a:pt x="757809" y="2020330"/>
                  </a:cubicBezTo>
                  <a:cubicBezTo>
                    <a:pt x="760724" y="2019905"/>
                    <a:pt x="763638" y="2019662"/>
                    <a:pt x="766553" y="2019601"/>
                  </a:cubicBezTo>
                  <a:close/>
                  <a:moveTo>
                    <a:pt x="846706" y="1578032"/>
                  </a:moveTo>
                  <a:cubicBezTo>
                    <a:pt x="845370" y="1592211"/>
                    <a:pt x="840027" y="1606480"/>
                    <a:pt x="830675" y="1620841"/>
                  </a:cubicBezTo>
                  <a:cubicBezTo>
                    <a:pt x="821324" y="1635202"/>
                    <a:pt x="815981" y="1647650"/>
                    <a:pt x="814645" y="1658185"/>
                  </a:cubicBezTo>
                  <a:lnTo>
                    <a:pt x="819017" y="1669843"/>
                  </a:lnTo>
                  <a:lnTo>
                    <a:pt x="819017" y="1671301"/>
                  </a:lnTo>
                  <a:lnTo>
                    <a:pt x="814645" y="1681502"/>
                  </a:lnTo>
                  <a:cubicBezTo>
                    <a:pt x="815465" y="1685388"/>
                    <a:pt x="819290" y="1692189"/>
                    <a:pt x="826121" y="1701905"/>
                  </a:cubicBezTo>
                  <a:cubicBezTo>
                    <a:pt x="832952" y="1711620"/>
                    <a:pt x="837871" y="1718421"/>
                    <a:pt x="840877" y="1722307"/>
                  </a:cubicBezTo>
                  <a:cubicBezTo>
                    <a:pt x="842941" y="1725434"/>
                    <a:pt x="844641" y="1729381"/>
                    <a:pt x="845977" y="1734148"/>
                  </a:cubicBezTo>
                  <a:cubicBezTo>
                    <a:pt x="847313" y="1738915"/>
                    <a:pt x="849013" y="1743226"/>
                    <a:pt x="851078" y="1747082"/>
                  </a:cubicBezTo>
                  <a:cubicBezTo>
                    <a:pt x="845613" y="1757890"/>
                    <a:pt x="837233" y="1767970"/>
                    <a:pt x="825939" y="1777321"/>
                  </a:cubicBezTo>
                  <a:cubicBezTo>
                    <a:pt x="814645" y="1786672"/>
                    <a:pt x="802622" y="1791652"/>
                    <a:pt x="789870" y="1792259"/>
                  </a:cubicBezTo>
                  <a:cubicBezTo>
                    <a:pt x="769255" y="1791743"/>
                    <a:pt x="750006" y="1791682"/>
                    <a:pt x="732124" y="1792077"/>
                  </a:cubicBezTo>
                  <a:cubicBezTo>
                    <a:pt x="714241" y="1792471"/>
                    <a:pt x="694628" y="1796418"/>
                    <a:pt x="673284" y="1803917"/>
                  </a:cubicBezTo>
                  <a:cubicBezTo>
                    <a:pt x="675865" y="1808441"/>
                    <a:pt x="680176" y="1812874"/>
                    <a:pt x="686218" y="1817216"/>
                  </a:cubicBezTo>
                  <a:cubicBezTo>
                    <a:pt x="692260" y="1821557"/>
                    <a:pt x="697664" y="1824897"/>
                    <a:pt x="702431" y="1827235"/>
                  </a:cubicBezTo>
                  <a:lnTo>
                    <a:pt x="703888" y="1830149"/>
                  </a:lnTo>
                  <a:lnTo>
                    <a:pt x="703888" y="1833064"/>
                  </a:lnTo>
                  <a:cubicBezTo>
                    <a:pt x="697907" y="1839561"/>
                    <a:pt x="692746" y="1846605"/>
                    <a:pt x="688404" y="1854195"/>
                  </a:cubicBezTo>
                  <a:cubicBezTo>
                    <a:pt x="684062" y="1861785"/>
                    <a:pt x="681451" y="1870286"/>
                    <a:pt x="680571" y="1879698"/>
                  </a:cubicBezTo>
                  <a:lnTo>
                    <a:pt x="683485" y="1881156"/>
                  </a:lnTo>
                  <a:cubicBezTo>
                    <a:pt x="690802" y="1880761"/>
                    <a:pt x="702765" y="1878636"/>
                    <a:pt x="719372" y="1874780"/>
                  </a:cubicBezTo>
                  <a:cubicBezTo>
                    <a:pt x="735980" y="1870924"/>
                    <a:pt x="748306" y="1867706"/>
                    <a:pt x="756352" y="1865125"/>
                  </a:cubicBezTo>
                  <a:lnTo>
                    <a:pt x="757809" y="1849094"/>
                  </a:lnTo>
                  <a:lnTo>
                    <a:pt x="759266" y="1849094"/>
                  </a:lnTo>
                  <a:lnTo>
                    <a:pt x="763638" y="1846180"/>
                  </a:lnTo>
                  <a:lnTo>
                    <a:pt x="756352" y="1838893"/>
                  </a:lnTo>
                  <a:cubicBezTo>
                    <a:pt x="762120" y="1838650"/>
                    <a:pt x="767707" y="1837679"/>
                    <a:pt x="773111" y="1835978"/>
                  </a:cubicBezTo>
                  <a:cubicBezTo>
                    <a:pt x="778515" y="1834278"/>
                    <a:pt x="784102" y="1833307"/>
                    <a:pt x="789870" y="1833064"/>
                  </a:cubicBezTo>
                  <a:lnTo>
                    <a:pt x="801529" y="1833064"/>
                  </a:lnTo>
                  <a:cubicBezTo>
                    <a:pt x="805931" y="1835007"/>
                    <a:pt x="812793" y="1838043"/>
                    <a:pt x="822114" y="1842172"/>
                  </a:cubicBezTo>
                  <a:cubicBezTo>
                    <a:pt x="831434" y="1846301"/>
                    <a:pt x="838660" y="1848609"/>
                    <a:pt x="843791" y="1849094"/>
                  </a:cubicBezTo>
                  <a:cubicBezTo>
                    <a:pt x="864285" y="1848427"/>
                    <a:pt x="885234" y="1845755"/>
                    <a:pt x="906638" y="1841079"/>
                  </a:cubicBezTo>
                  <a:cubicBezTo>
                    <a:pt x="928043" y="1836404"/>
                    <a:pt x="949356" y="1833732"/>
                    <a:pt x="970578" y="1833064"/>
                  </a:cubicBezTo>
                  <a:cubicBezTo>
                    <a:pt x="1006435" y="1832001"/>
                    <a:pt x="1040743" y="1834127"/>
                    <a:pt x="1073502" y="1839440"/>
                  </a:cubicBezTo>
                  <a:cubicBezTo>
                    <a:pt x="1106262" y="1844753"/>
                    <a:pt x="1136562" y="1859630"/>
                    <a:pt x="1164403" y="1884070"/>
                  </a:cubicBezTo>
                  <a:lnTo>
                    <a:pt x="1189672" y="1912719"/>
                  </a:lnTo>
                  <a:lnTo>
                    <a:pt x="989493" y="2123813"/>
                  </a:lnTo>
                  <a:lnTo>
                    <a:pt x="977865" y="2127443"/>
                  </a:lnTo>
                  <a:lnTo>
                    <a:pt x="969121" y="2133273"/>
                  </a:lnTo>
                  <a:lnTo>
                    <a:pt x="963292" y="2133273"/>
                  </a:lnTo>
                  <a:lnTo>
                    <a:pt x="964749" y="2136187"/>
                  </a:lnTo>
                  <a:cubicBezTo>
                    <a:pt x="964355" y="2137007"/>
                    <a:pt x="962594" y="2137918"/>
                    <a:pt x="959466" y="2138920"/>
                  </a:cubicBezTo>
                  <a:cubicBezTo>
                    <a:pt x="956339" y="2139922"/>
                    <a:pt x="954214" y="2140468"/>
                    <a:pt x="953091" y="2140559"/>
                  </a:cubicBezTo>
                  <a:lnTo>
                    <a:pt x="939975" y="2146389"/>
                  </a:lnTo>
                  <a:lnTo>
                    <a:pt x="935603" y="2147846"/>
                  </a:lnTo>
                  <a:lnTo>
                    <a:pt x="938517" y="2150761"/>
                  </a:lnTo>
                  <a:cubicBezTo>
                    <a:pt x="934935" y="2152279"/>
                    <a:pt x="931534" y="2153615"/>
                    <a:pt x="928316" y="2154768"/>
                  </a:cubicBezTo>
                  <a:cubicBezTo>
                    <a:pt x="925098" y="2155922"/>
                    <a:pt x="921697" y="2156529"/>
                    <a:pt x="918115" y="2156590"/>
                  </a:cubicBezTo>
                  <a:lnTo>
                    <a:pt x="864194" y="2179907"/>
                  </a:lnTo>
                  <a:lnTo>
                    <a:pt x="862736" y="2179907"/>
                  </a:lnTo>
                  <a:lnTo>
                    <a:pt x="872938" y="2174078"/>
                  </a:lnTo>
                  <a:cubicBezTo>
                    <a:pt x="873758" y="2172530"/>
                    <a:pt x="875033" y="2171254"/>
                    <a:pt x="876763" y="2170252"/>
                  </a:cubicBezTo>
                  <a:cubicBezTo>
                    <a:pt x="878494" y="2169250"/>
                    <a:pt x="880133" y="2169068"/>
                    <a:pt x="881682" y="2169706"/>
                  </a:cubicBezTo>
                  <a:cubicBezTo>
                    <a:pt x="885173" y="2162844"/>
                    <a:pt x="892035" y="2156529"/>
                    <a:pt x="902266" y="2150761"/>
                  </a:cubicBezTo>
                  <a:cubicBezTo>
                    <a:pt x="912498" y="2144992"/>
                    <a:pt x="918267" y="2137220"/>
                    <a:pt x="919572" y="2127443"/>
                  </a:cubicBezTo>
                  <a:lnTo>
                    <a:pt x="919572" y="2125986"/>
                  </a:lnTo>
                  <a:lnTo>
                    <a:pt x="909371" y="2124529"/>
                  </a:lnTo>
                  <a:cubicBezTo>
                    <a:pt x="908490" y="2124499"/>
                    <a:pt x="907337" y="2124559"/>
                    <a:pt x="905910" y="2124711"/>
                  </a:cubicBezTo>
                  <a:cubicBezTo>
                    <a:pt x="904483" y="2124863"/>
                    <a:pt x="903693" y="2125288"/>
                    <a:pt x="903542" y="2125986"/>
                  </a:cubicBezTo>
                  <a:lnTo>
                    <a:pt x="904999" y="2127443"/>
                  </a:lnTo>
                  <a:lnTo>
                    <a:pt x="899170" y="2130358"/>
                  </a:lnTo>
                  <a:cubicBezTo>
                    <a:pt x="897196" y="2132119"/>
                    <a:pt x="896042" y="2131876"/>
                    <a:pt x="895708" y="2129630"/>
                  </a:cubicBezTo>
                  <a:cubicBezTo>
                    <a:pt x="895374" y="2127383"/>
                    <a:pt x="894585" y="2125682"/>
                    <a:pt x="893340" y="2124529"/>
                  </a:cubicBezTo>
                  <a:lnTo>
                    <a:pt x="906456" y="2117242"/>
                  </a:lnTo>
                  <a:cubicBezTo>
                    <a:pt x="906638" y="2118123"/>
                    <a:pt x="907367" y="2118912"/>
                    <a:pt x="908642" y="2119610"/>
                  </a:cubicBezTo>
                  <a:cubicBezTo>
                    <a:pt x="909917" y="2120309"/>
                    <a:pt x="910646" y="2120005"/>
                    <a:pt x="910828" y="2118699"/>
                  </a:cubicBezTo>
                  <a:cubicBezTo>
                    <a:pt x="910676" y="2118031"/>
                    <a:pt x="910251" y="2117546"/>
                    <a:pt x="909553" y="2117242"/>
                  </a:cubicBezTo>
                  <a:cubicBezTo>
                    <a:pt x="908855" y="2116939"/>
                    <a:pt x="908794" y="2116453"/>
                    <a:pt x="909371" y="2115785"/>
                  </a:cubicBezTo>
                  <a:cubicBezTo>
                    <a:pt x="917538" y="2107891"/>
                    <a:pt x="926343" y="2100726"/>
                    <a:pt x="935785" y="2094289"/>
                  </a:cubicBezTo>
                  <a:cubicBezTo>
                    <a:pt x="945227" y="2087853"/>
                    <a:pt x="954396" y="2081416"/>
                    <a:pt x="963292" y="2074980"/>
                  </a:cubicBezTo>
                  <a:cubicBezTo>
                    <a:pt x="972309" y="2064111"/>
                    <a:pt x="982692" y="2053788"/>
                    <a:pt x="994442" y="2044012"/>
                  </a:cubicBezTo>
                  <a:cubicBezTo>
                    <a:pt x="1006192" y="2034235"/>
                    <a:pt x="1017668" y="2024641"/>
                    <a:pt x="1028872" y="2015229"/>
                  </a:cubicBezTo>
                  <a:lnTo>
                    <a:pt x="1033243" y="2013772"/>
                  </a:lnTo>
                  <a:cubicBezTo>
                    <a:pt x="1044356" y="2004148"/>
                    <a:pt x="1059293" y="1990607"/>
                    <a:pt x="1078056" y="1973149"/>
                  </a:cubicBezTo>
                  <a:cubicBezTo>
                    <a:pt x="1096819" y="1955692"/>
                    <a:pt x="1109571" y="1939600"/>
                    <a:pt x="1116311" y="1924875"/>
                  </a:cubicBezTo>
                  <a:cubicBezTo>
                    <a:pt x="1101525" y="1908754"/>
                    <a:pt x="1080090" y="1898735"/>
                    <a:pt x="1052007" y="1894818"/>
                  </a:cubicBezTo>
                  <a:cubicBezTo>
                    <a:pt x="1023923" y="1890901"/>
                    <a:pt x="999209" y="1889262"/>
                    <a:pt x="977865" y="1889900"/>
                  </a:cubicBezTo>
                  <a:cubicBezTo>
                    <a:pt x="964658" y="1889839"/>
                    <a:pt x="951360" y="1890325"/>
                    <a:pt x="937971" y="1891357"/>
                  </a:cubicBezTo>
                  <a:cubicBezTo>
                    <a:pt x="924582" y="1892389"/>
                    <a:pt x="911648" y="1894332"/>
                    <a:pt x="899170" y="1897186"/>
                  </a:cubicBezTo>
                  <a:cubicBezTo>
                    <a:pt x="898441" y="1906598"/>
                    <a:pt x="896255" y="1915099"/>
                    <a:pt x="892612" y="1922689"/>
                  </a:cubicBezTo>
                  <a:cubicBezTo>
                    <a:pt x="888968" y="1930280"/>
                    <a:pt x="883868" y="1937323"/>
                    <a:pt x="877310" y="1943821"/>
                  </a:cubicBezTo>
                  <a:cubicBezTo>
                    <a:pt x="878069" y="1957574"/>
                    <a:pt x="875822" y="1969415"/>
                    <a:pt x="870570" y="1979343"/>
                  </a:cubicBezTo>
                  <a:cubicBezTo>
                    <a:pt x="865317" y="1989271"/>
                    <a:pt x="856877" y="1997833"/>
                    <a:pt x="845249" y="2005028"/>
                  </a:cubicBezTo>
                  <a:lnTo>
                    <a:pt x="839419" y="2006486"/>
                  </a:lnTo>
                  <a:lnTo>
                    <a:pt x="823389" y="2003571"/>
                  </a:lnTo>
                  <a:cubicBezTo>
                    <a:pt x="821506" y="2001567"/>
                    <a:pt x="815798" y="1997924"/>
                    <a:pt x="806265" y="1992641"/>
                  </a:cubicBezTo>
                  <a:cubicBezTo>
                    <a:pt x="796732" y="1987358"/>
                    <a:pt x="790295" y="1983715"/>
                    <a:pt x="786956" y="1981711"/>
                  </a:cubicBezTo>
                  <a:lnTo>
                    <a:pt x="786956" y="1980254"/>
                  </a:lnTo>
                  <a:cubicBezTo>
                    <a:pt x="788474" y="1976580"/>
                    <a:pt x="789809" y="1972633"/>
                    <a:pt x="790963" y="1968413"/>
                  </a:cubicBezTo>
                  <a:cubicBezTo>
                    <a:pt x="792117" y="1964193"/>
                    <a:pt x="792724" y="1959882"/>
                    <a:pt x="792785" y="1955479"/>
                  </a:cubicBezTo>
                  <a:cubicBezTo>
                    <a:pt x="792451" y="1950439"/>
                    <a:pt x="790204" y="1943760"/>
                    <a:pt x="786045" y="1935441"/>
                  </a:cubicBezTo>
                  <a:cubicBezTo>
                    <a:pt x="781885" y="1927122"/>
                    <a:pt x="777817" y="1921171"/>
                    <a:pt x="773840" y="1917589"/>
                  </a:cubicBezTo>
                  <a:cubicBezTo>
                    <a:pt x="761969" y="1917892"/>
                    <a:pt x="749642" y="1919835"/>
                    <a:pt x="736860" y="1923418"/>
                  </a:cubicBezTo>
                  <a:cubicBezTo>
                    <a:pt x="724078" y="1927001"/>
                    <a:pt x="712116" y="1930401"/>
                    <a:pt x="700973" y="1933619"/>
                  </a:cubicBezTo>
                  <a:cubicBezTo>
                    <a:pt x="689922" y="1935896"/>
                    <a:pt x="683243" y="1938629"/>
                    <a:pt x="680935" y="1941817"/>
                  </a:cubicBezTo>
                  <a:cubicBezTo>
                    <a:pt x="678628" y="1945005"/>
                    <a:pt x="677049" y="1952473"/>
                    <a:pt x="676199" y="1964223"/>
                  </a:cubicBezTo>
                  <a:cubicBezTo>
                    <a:pt x="673740" y="1983927"/>
                    <a:pt x="671007" y="2003905"/>
                    <a:pt x="668001" y="2024156"/>
                  </a:cubicBezTo>
                  <a:cubicBezTo>
                    <a:pt x="664996" y="2044406"/>
                    <a:pt x="663356" y="2064748"/>
                    <a:pt x="663083" y="2085181"/>
                  </a:cubicBezTo>
                  <a:cubicBezTo>
                    <a:pt x="661686" y="2086790"/>
                    <a:pt x="660836" y="2089037"/>
                    <a:pt x="660533" y="2091921"/>
                  </a:cubicBezTo>
                  <a:cubicBezTo>
                    <a:pt x="660229" y="2094806"/>
                    <a:pt x="660108" y="2097416"/>
                    <a:pt x="660168" y="2099754"/>
                  </a:cubicBezTo>
                  <a:cubicBezTo>
                    <a:pt x="659925" y="2106980"/>
                    <a:pt x="658954" y="2114024"/>
                    <a:pt x="657254" y="2120886"/>
                  </a:cubicBezTo>
                  <a:cubicBezTo>
                    <a:pt x="655553" y="2127747"/>
                    <a:pt x="654582" y="2134791"/>
                    <a:pt x="654339" y="2142017"/>
                  </a:cubicBezTo>
                  <a:cubicBezTo>
                    <a:pt x="654465" y="2143969"/>
                    <a:pt x="654051" y="2154638"/>
                    <a:pt x="653098" y="2174024"/>
                  </a:cubicBezTo>
                  <a:cubicBezTo>
                    <a:pt x="652144" y="2193410"/>
                    <a:pt x="649895" y="2212715"/>
                    <a:pt x="646351" y="2231939"/>
                  </a:cubicBezTo>
                  <a:cubicBezTo>
                    <a:pt x="642806" y="2251163"/>
                    <a:pt x="637211" y="2261508"/>
                    <a:pt x="629565" y="2262975"/>
                  </a:cubicBezTo>
                  <a:cubicBezTo>
                    <a:pt x="626437" y="2262550"/>
                    <a:pt x="623219" y="2262307"/>
                    <a:pt x="619910" y="2262246"/>
                  </a:cubicBezTo>
                  <a:cubicBezTo>
                    <a:pt x="616600" y="2262185"/>
                    <a:pt x="614475" y="2264857"/>
                    <a:pt x="613534" y="2270261"/>
                  </a:cubicBezTo>
                  <a:lnTo>
                    <a:pt x="612077" y="2270261"/>
                  </a:lnTo>
                  <a:lnTo>
                    <a:pt x="604790" y="2257145"/>
                  </a:lnTo>
                  <a:lnTo>
                    <a:pt x="603333" y="2257145"/>
                  </a:lnTo>
                  <a:cubicBezTo>
                    <a:pt x="599993" y="2248796"/>
                    <a:pt x="597200" y="2239627"/>
                    <a:pt x="594953" y="2229639"/>
                  </a:cubicBezTo>
                  <a:cubicBezTo>
                    <a:pt x="592706" y="2219650"/>
                    <a:pt x="589184" y="2210845"/>
                    <a:pt x="584387" y="2203225"/>
                  </a:cubicBezTo>
                  <a:cubicBezTo>
                    <a:pt x="583780" y="2202405"/>
                    <a:pt x="583902" y="2201494"/>
                    <a:pt x="584752" y="2200492"/>
                  </a:cubicBezTo>
                  <a:cubicBezTo>
                    <a:pt x="585602" y="2199490"/>
                    <a:pt x="586452" y="2198943"/>
                    <a:pt x="587302" y="2198852"/>
                  </a:cubicBezTo>
                  <a:cubicBezTo>
                    <a:pt x="587181" y="2195270"/>
                    <a:pt x="586695" y="2191869"/>
                    <a:pt x="585845" y="2188651"/>
                  </a:cubicBezTo>
                  <a:cubicBezTo>
                    <a:pt x="584995" y="2185433"/>
                    <a:pt x="584509" y="2182033"/>
                    <a:pt x="584387" y="2178450"/>
                  </a:cubicBezTo>
                  <a:cubicBezTo>
                    <a:pt x="586148" y="2174776"/>
                    <a:pt x="588456" y="2168643"/>
                    <a:pt x="591310" y="2160051"/>
                  </a:cubicBezTo>
                  <a:cubicBezTo>
                    <a:pt x="594164" y="2151459"/>
                    <a:pt x="595742" y="2144962"/>
                    <a:pt x="596046" y="2140559"/>
                  </a:cubicBezTo>
                  <a:cubicBezTo>
                    <a:pt x="596653" y="2113417"/>
                    <a:pt x="597625" y="2083906"/>
                    <a:pt x="598961" y="2052027"/>
                  </a:cubicBezTo>
                  <a:cubicBezTo>
                    <a:pt x="600297" y="2020148"/>
                    <a:pt x="598353" y="1991366"/>
                    <a:pt x="593131" y="1965680"/>
                  </a:cubicBezTo>
                  <a:cubicBezTo>
                    <a:pt x="587849" y="1965802"/>
                    <a:pt x="575097" y="1969202"/>
                    <a:pt x="554877" y="1975882"/>
                  </a:cubicBezTo>
                  <a:cubicBezTo>
                    <a:pt x="534656" y="1982561"/>
                    <a:pt x="521176" y="1987419"/>
                    <a:pt x="514436" y="1990455"/>
                  </a:cubicBezTo>
                  <a:lnTo>
                    <a:pt x="511521" y="1994827"/>
                  </a:lnTo>
                  <a:cubicBezTo>
                    <a:pt x="513041" y="2001520"/>
                    <a:pt x="510325" y="2012423"/>
                    <a:pt x="503371" y="2027536"/>
                  </a:cubicBezTo>
                  <a:cubicBezTo>
                    <a:pt x="496417" y="2042649"/>
                    <a:pt x="487763" y="2056790"/>
                    <a:pt x="477409" y="2069960"/>
                  </a:cubicBezTo>
                  <a:cubicBezTo>
                    <a:pt x="467055" y="2083130"/>
                    <a:pt x="457537" y="2090147"/>
                    <a:pt x="448856" y="2091010"/>
                  </a:cubicBezTo>
                  <a:cubicBezTo>
                    <a:pt x="445729" y="2090251"/>
                    <a:pt x="442511" y="2088855"/>
                    <a:pt x="439201" y="2086821"/>
                  </a:cubicBezTo>
                  <a:cubicBezTo>
                    <a:pt x="435892" y="2084786"/>
                    <a:pt x="433767" y="2082297"/>
                    <a:pt x="432826" y="2079352"/>
                  </a:cubicBezTo>
                  <a:cubicBezTo>
                    <a:pt x="430397" y="2076437"/>
                    <a:pt x="424689" y="2069515"/>
                    <a:pt x="415702" y="2058585"/>
                  </a:cubicBezTo>
                  <a:cubicBezTo>
                    <a:pt x="406715" y="2047655"/>
                    <a:pt x="400279" y="2041461"/>
                    <a:pt x="396392" y="2040004"/>
                  </a:cubicBezTo>
                  <a:cubicBezTo>
                    <a:pt x="389511" y="2040499"/>
                    <a:pt x="376071" y="2045339"/>
                    <a:pt x="356073" y="2054523"/>
                  </a:cubicBezTo>
                  <a:cubicBezTo>
                    <a:pt x="336075" y="2063708"/>
                    <a:pt x="315835" y="2074269"/>
                    <a:pt x="295351" y="2086207"/>
                  </a:cubicBezTo>
                  <a:cubicBezTo>
                    <a:pt x="274868" y="2098144"/>
                    <a:pt x="260456" y="2108489"/>
                    <a:pt x="252117" y="2117242"/>
                  </a:cubicBezTo>
                  <a:cubicBezTo>
                    <a:pt x="250630" y="2132180"/>
                    <a:pt x="251783" y="2148575"/>
                    <a:pt x="255578" y="2166427"/>
                  </a:cubicBezTo>
                  <a:cubicBezTo>
                    <a:pt x="259374" y="2184279"/>
                    <a:pt x="261620" y="2201403"/>
                    <a:pt x="262319" y="2217798"/>
                  </a:cubicBezTo>
                  <a:cubicBezTo>
                    <a:pt x="262076" y="2221046"/>
                    <a:pt x="261833" y="2225115"/>
                    <a:pt x="261590" y="2230003"/>
                  </a:cubicBezTo>
                  <a:cubicBezTo>
                    <a:pt x="261347" y="2234891"/>
                    <a:pt x="262561" y="2238595"/>
                    <a:pt x="265233" y="2241115"/>
                  </a:cubicBezTo>
                  <a:cubicBezTo>
                    <a:pt x="265415" y="2253442"/>
                    <a:pt x="266144" y="2265586"/>
                    <a:pt x="267419" y="2277548"/>
                  </a:cubicBezTo>
                  <a:cubicBezTo>
                    <a:pt x="268694" y="2289510"/>
                    <a:pt x="269423" y="2301655"/>
                    <a:pt x="269605" y="2313981"/>
                  </a:cubicBezTo>
                  <a:cubicBezTo>
                    <a:pt x="269696" y="2324122"/>
                    <a:pt x="269514" y="2334080"/>
                    <a:pt x="269059" y="2343856"/>
                  </a:cubicBezTo>
                  <a:cubicBezTo>
                    <a:pt x="268603" y="2353632"/>
                    <a:pt x="267328" y="2363591"/>
                    <a:pt x="265233" y="2373732"/>
                  </a:cubicBezTo>
                  <a:lnTo>
                    <a:pt x="265233" y="2375189"/>
                  </a:lnTo>
                  <a:cubicBezTo>
                    <a:pt x="263047" y="2375067"/>
                    <a:pt x="260861" y="2374582"/>
                    <a:pt x="258675" y="2373732"/>
                  </a:cubicBezTo>
                  <a:cubicBezTo>
                    <a:pt x="256489" y="2372881"/>
                    <a:pt x="254303" y="2372396"/>
                    <a:pt x="252117" y="2372274"/>
                  </a:cubicBezTo>
                  <a:cubicBezTo>
                    <a:pt x="252178" y="2370756"/>
                    <a:pt x="252421" y="2369056"/>
                    <a:pt x="252846" y="2367174"/>
                  </a:cubicBezTo>
                  <a:cubicBezTo>
                    <a:pt x="253271" y="2365291"/>
                    <a:pt x="253514" y="2363591"/>
                    <a:pt x="253575" y="2362073"/>
                  </a:cubicBezTo>
                  <a:cubicBezTo>
                    <a:pt x="253728" y="2352987"/>
                    <a:pt x="248402" y="2336507"/>
                    <a:pt x="237598" y="2312632"/>
                  </a:cubicBezTo>
                  <a:cubicBezTo>
                    <a:pt x="226794" y="2288757"/>
                    <a:pt x="215423" y="2265368"/>
                    <a:pt x="203486" y="2242464"/>
                  </a:cubicBezTo>
                  <a:cubicBezTo>
                    <a:pt x="191548" y="2219561"/>
                    <a:pt x="183956" y="2205024"/>
                    <a:pt x="180708" y="2198852"/>
                  </a:cubicBezTo>
                  <a:cubicBezTo>
                    <a:pt x="178583" y="2193782"/>
                    <a:pt x="174090" y="2185342"/>
                    <a:pt x="167228" y="2173531"/>
                  </a:cubicBezTo>
                  <a:cubicBezTo>
                    <a:pt x="160367" y="2161721"/>
                    <a:pt x="155144" y="2155102"/>
                    <a:pt x="151562" y="2153675"/>
                  </a:cubicBezTo>
                  <a:cubicBezTo>
                    <a:pt x="146643" y="2153797"/>
                    <a:pt x="142271" y="2153918"/>
                    <a:pt x="138446" y="2154040"/>
                  </a:cubicBezTo>
                  <a:cubicBezTo>
                    <a:pt x="134620" y="2154161"/>
                    <a:pt x="130249" y="2153554"/>
                    <a:pt x="125330" y="2152218"/>
                  </a:cubicBezTo>
                  <a:cubicBezTo>
                    <a:pt x="121990" y="2150123"/>
                    <a:pt x="117740" y="2148484"/>
                    <a:pt x="112578" y="2147299"/>
                  </a:cubicBezTo>
                  <a:cubicBezTo>
                    <a:pt x="107417" y="2146116"/>
                    <a:pt x="103895" y="2144840"/>
                    <a:pt x="102013" y="2143474"/>
                  </a:cubicBezTo>
                  <a:cubicBezTo>
                    <a:pt x="85375" y="2124013"/>
                    <a:pt x="69830" y="2104642"/>
                    <a:pt x="55378" y="2085363"/>
                  </a:cubicBezTo>
                  <a:cubicBezTo>
                    <a:pt x="40927" y="2066084"/>
                    <a:pt x="26839" y="2045621"/>
                    <a:pt x="13116" y="2023973"/>
                  </a:cubicBezTo>
                  <a:lnTo>
                    <a:pt x="16031" y="2019601"/>
                  </a:lnTo>
                  <a:cubicBezTo>
                    <a:pt x="14543" y="2017203"/>
                    <a:pt x="12782" y="2014349"/>
                    <a:pt x="10748" y="2011040"/>
                  </a:cubicBezTo>
                  <a:cubicBezTo>
                    <a:pt x="8714" y="2007730"/>
                    <a:pt x="6588" y="2005241"/>
                    <a:pt x="4372" y="2003571"/>
                  </a:cubicBezTo>
                  <a:cubicBezTo>
                    <a:pt x="5101" y="2002022"/>
                    <a:pt x="5101" y="2000383"/>
                    <a:pt x="4372" y="1998652"/>
                  </a:cubicBezTo>
                  <a:cubicBezTo>
                    <a:pt x="3643" y="1996922"/>
                    <a:pt x="2186" y="1995647"/>
                    <a:pt x="0" y="1994827"/>
                  </a:cubicBezTo>
                  <a:cubicBezTo>
                    <a:pt x="941" y="1992732"/>
                    <a:pt x="2702" y="1991457"/>
                    <a:pt x="5283" y="1991001"/>
                  </a:cubicBezTo>
                  <a:cubicBezTo>
                    <a:pt x="7864" y="1990546"/>
                    <a:pt x="9989" y="1990364"/>
                    <a:pt x="11659" y="1990455"/>
                  </a:cubicBezTo>
                  <a:lnTo>
                    <a:pt x="14573" y="1990455"/>
                  </a:lnTo>
                  <a:cubicBezTo>
                    <a:pt x="13359" y="1990212"/>
                    <a:pt x="12873" y="1989240"/>
                    <a:pt x="13116" y="1987540"/>
                  </a:cubicBezTo>
                  <a:lnTo>
                    <a:pt x="18945" y="1986083"/>
                  </a:lnTo>
                  <a:cubicBezTo>
                    <a:pt x="24744" y="1978675"/>
                    <a:pt x="31363" y="1972724"/>
                    <a:pt x="38801" y="1968231"/>
                  </a:cubicBezTo>
                  <a:cubicBezTo>
                    <a:pt x="46240" y="1963737"/>
                    <a:pt x="54680" y="1961430"/>
                    <a:pt x="64122" y="1961308"/>
                  </a:cubicBezTo>
                  <a:cubicBezTo>
                    <a:pt x="97428" y="1962675"/>
                    <a:pt x="124814" y="1969050"/>
                    <a:pt x="146279" y="1980436"/>
                  </a:cubicBezTo>
                  <a:cubicBezTo>
                    <a:pt x="167744" y="1991821"/>
                    <a:pt x="188936" y="2000019"/>
                    <a:pt x="209855" y="2005028"/>
                  </a:cubicBezTo>
                  <a:cubicBezTo>
                    <a:pt x="216291" y="2011859"/>
                    <a:pt x="221271" y="2017871"/>
                    <a:pt x="224792" y="2023063"/>
                  </a:cubicBezTo>
                  <a:cubicBezTo>
                    <a:pt x="228314" y="2028254"/>
                    <a:pt x="231107" y="2035359"/>
                    <a:pt x="233172" y="2044376"/>
                  </a:cubicBezTo>
                  <a:cubicBezTo>
                    <a:pt x="239820" y="2044214"/>
                    <a:pt x="253566" y="2040004"/>
                    <a:pt x="274409" y="2031746"/>
                  </a:cubicBezTo>
                  <a:cubicBezTo>
                    <a:pt x="295252" y="2023488"/>
                    <a:pt x="315367" y="2015068"/>
                    <a:pt x="334753" y="2006486"/>
                  </a:cubicBezTo>
                  <a:cubicBezTo>
                    <a:pt x="354139" y="1997903"/>
                    <a:pt x="364970" y="1993046"/>
                    <a:pt x="367246" y="1991912"/>
                  </a:cubicBezTo>
                  <a:lnTo>
                    <a:pt x="373075" y="1984626"/>
                  </a:lnTo>
                  <a:lnTo>
                    <a:pt x="371618" y="1977339"/>
                  </a:lnTo>
                  <a:lnTo>
                    <a:pt x="373075" y="1975882"/>
                  </a:lnTo>
                  <a:lnTo>
                    <a:pt x="367246" y="1959851"/>
                  </a:lnTo>
                  <a:lnTo>
                    <a:pt x="374533" y="1959851"/>
                  </a:lnTo>
                  <a:lnTo>
                    <a:pt x="375990" y="1955479"/>
                  </a:lnTo>
                  <a:cubicBezTo>
                    <a:pt x="384005" y="1945612"/>
                    <a:pt x="390199" y="1940936"/>
                    <a:pt x="394571" y="1941452"/>
                  </a:cubicBezTo>
                  <a:cubicBezTo>
                    <a:pt x="398943" y="1941969"/>
                    <a:pt x="405865" y="1941301"/>
                    <a:pt x="415338" y="1939449"/>
                  </a:cubicBezTo>
                  <a:cubicBezTo>
                    <a:pt x="421349" y="1944488"/>
                    <a:pt x="428271" y="1948253"/>
                    <a:pt x="436105" y="1950743"/>
                  </a:cubicBezTo>
                  <a:cubicBezTo>
                    <a:pt x="443938" y="1953232"/>
                    <a:pt x="451589" y="1954811"/>
                    <a:pt x="459057" y="1955479"/>
                  </a:cubicBezTo>
                  <a:lnTo>
                    <a:pt x="565442" y="1919046"/>
                  </a:lnTo>
                  <a:lnTo>
                    <a:pt x="566900" y="1917589"/>
                  </a:lnTo>
                  <a:lnTo>
                    <a:pt x="588759" y="1911759"/>
                  </a:lnTo>
                  <a:lnTo>
                    <a:pt x="597503" y="1903016"/>
                  </a:lnTo>
                  <a:lnTo>
                    <a:pt x="597503" y="1875326"/>
                  </a:lnTo>
                  <a:cubicBezTo>
                    <a:pt x="591796" y="1870165"/>
                    <a:pt x="586452" y="1864821"/>
                    <a:pt x="581473" y="1859296"/>
                  </a:cubicBezTo>
                  <a:cubicBezTo>
                    <a:pt x="576494" y="1853770"/>
                    <a:pt x="571150" y="1848427"/>
                    <a:pt x="565442" y="1843265"/>
                  </a:cubicBezTo>
                  <a:cubicBezTo>
                    <a:pt x="563712" y="1840806"/>
                    <a:pt x="562801" y="1838073"/>
                    <a:pt x="562710" y="1835068"/>
                  </a:cubicBezTo>
                  <a:cubicBezTo>
                    <a:pt x="562619" y="1832062"/>
                    <a:pt x="560615" y="1830422"/>
                    <a:pt x="556698" y="1830149"/>
                  </a:cubicBezTo>
                  <a:cubicBezTo>
                    <a:pt x="544463" y="1831333"/>
                    <a:pt x="525578" y="1837709"/>
                    <a:pt x="500045" y="1849277"/>
                  </a:cubicBezTo>
                  <a:cubicBezTo>
                    <a:pt x="474511" y="1860844"/>
                    <a:pt x="454534" y="1870499"/>
                    <a:pt x="440112" y="1878241"/>
                  </a:cubicBezTo>
                  <a:cubicBezTo>
                    <a:pt x="435315" y="1884222"/>
                    <a:pt x="428514" y="1891569"/>
                    <a:pt x="419710" y="1900283"/>
                  </a:cubicBezTo>
                  <a:cubicBezTo>
                    <a:pt x="410905" y="1908997"/>
                    <a:pt x="402647" y="1913793"/>
                    <a:pt x="394935" y="1914674"/>
                  </a:cubicBezTo>
                  <a:cubicBezTo>
                    <a:pt x="382179" y="1913397"/>
                    <a:pt x="370772" y="1902674"/>
                    <a:pt x="360715" y="1882505"/>
                  </a:cubicBezTo>
                  <a:cubicBezTo>
                    <a:pt x="350658" y="1862336"/>
                    <a:pt x="342705" y="1840386"/>
                    <a:pt x="336858" y="1816655"/>
                  </a:cubicBezTo>
                  <a:cubicBezTo>
                    <a:pt x="331011" y="1792924"/>
                    <a:pt x="328024" y="1775077"/>
                    <a:pt x="327898" y="1763112"/>
                  </a:cubicBezTo>
                  <a:cubicBezTo>
                    <a:pt x="327655" y="1754611"/>
                    <a:pt x="329598" y="1746839"/>
                    <a:pt x="333728" y="1739795"/>
                  </a:cubicBezTo>
                  <a:cubicBezTo>
                    <a:pt x="333667" y="1736941"/>
                    <a:pt x="333424" y="1734269"/>
                    <a:pt x="332999" y="1731780"/>
                  </a:cubicBezTo>
                  <a:cubicBezTo>
                    <a:pt x="332574" y="1729290"/>
                    <a:pt x="332331" y="1726619"/>
                    <a:pt x="332270" y="1723765"/>
                  </a:cubicBezTo>
                  <a:lnTo>
                    <a:pt x="345386" y="1710649"/>
                  </a:lnTo>
                  <a:lnTo>
                    <a:pt x="346843" y="1712106"/>
                  </a:lnTo>
                  <a:cubicBezTo>
                    <a:pt x="373531" y="1711347"/>
                    <a:pt x="401038" y="1707036"/>
                    <a:pt x="429364" y="1699172"/>
                  </a:cubicBezTo>
                  <a:cubicBezTo>
                    <a:pt x="457691" y="1691309"/>
                    <a:pt x="484105" y="1684447"/>
                    <a:pt x="508607" y="1678587"/>
                  </a:cubicBezTo>
                  <a:cubicBezTo>
                    <a:pt x="550536" y="1671274"/>
                    <a:pt x="591521" y="1665822"/>
                    <a:pt x="631562" y="1662233"/>
                  </a:cubicBezTo>
                  <a:cubicBezTo>
                    <a:pt x="671602" y="1658644"/>
                    <a:pt x="709780" y="1651249"/>
                    <a:pt x="746096" y="1640049"/>
                  </a:cubicBezTo>
                  <a:cubicBezTo>
                    <a:pt x="782413" y="1628849"/>
                    <a:pt x="815949" y="1608177"/>
                    <a:pt x="846706" y="1578032"/>
                  </a:cubicBezTo>
                  <a:close/>
                  <a:moveTo>
                    <a:pt x="744693" y="488515"/>
                  </a:moveTo>
                  <a:cubicBezTo>
                    <a:pt x="739584" y="488839"/>
                    <a:pt x="729400" y="491591"/>
                    <a:pt x="714143" y="496773"/>
                  </a:cubicBezTo>
                  <a:cubicBezTo>
                    <a:pt x="698886" y="501955"/>
                    <a:pt x="682982" y="507622"/>
                    <a:pt x="666429" y="513775"/>
                  </a:cubicBezTo>
                  <a:cubicBezTo>
                    <a:pt x="649877" y="519928"/>
                    <a:pt x="637103" y="524624"/>
                    <a:pt x="628107" y="527863"/>
                  </a:cubicBezTo>
                  <a:lnTo>
                    <a:pt x="623735" y="533692"/>
                  </a:lnTo>
                  <a:lnTo>
                    <a:pt x="620820" y="567210"/>
                  </a:lnTo>
                  <a:cubicBezTo>
                    <a:pt x="620881" y="569457"/>
                    <a:pt x="621124" y="571886"/>
                    <a:pt x="621549" y="574497"/>
                  </a:cubicBezTo>
                  <a:cubicBezTo>
                    <a:pt x="621974" y="577108"/>
                    <a:pt x="622217" y="579537"/>
                    <a:pt x="622278" y="581784"/>
                  </a:cubicBezTo>
                  <a:cubicBezTo>
                    <a:pt x="642255" y="581389"/>
                    <a:pt x="662779" y="578899"/>
                    <a:pt x="683850" y="574315"/>
                  </a:cubicBezTo>
                  <a:cubicBezTo>
                    <a:pt x="704920" y="569730"/>
                    <a:pt x="724716" y="565419"/>
                    <a:pt x="743236" y="561381"/>
                  </a:cubicBezTo>
                  <a:lnTo>
                    <a:pt x="746150" y="557009"/>
                  </a:lnTo>
                  <a:lnTo>
                    <a:pt x="746150" y="492887"/>
                  </a:lnTo>
                  <a:close/>
                  <a:moveTo>
                    <a:pt x="747608" y="355898"/>
                  </a:moveTo>
                  <a:cubicBezTo>
                    <a:pt x="728602" y="359511"/>
                    <a:pt x="709778" y="364308"/>
                    <a:pt x="691136" y="370289"/>
                  </a:cubicBezTo>
                  <a:cubicBezTo>
                    <a:pt x="672495" y="376271"/>
                    <a:pt x="654400" y="383618"/>
                    <a:pt x="636851" y="392331"/>
                  </a:cubicBezTo>
                  <a:cubicBezTo>
                    <a:pt x="635090" y="395762"/>
                    <a:pt x="632783" y="405660"/>
                    <a:pt x="629929" y="422024"/>
                  </a:cubicBezTo>
                  <a:cubicBezTo>
                    <a:pt x="627075" y="438389"/>
                    <a:pt x="625496" y="449380"/>
                    <a:pt x="625193" y="454996"/>
                  </a:cubicBezTo>
                  <a:lnTo>
                    <a:pt x="626650" y="459368"/>
                  </a:lnTo>
                  <a:cubicBezTo>
                    <a:pt x="646931" y="453205"/>
                    <a:pt x="666848" y="446222"/>
                    <a:pt x="686400" y="438419"/>
                  </a:cubicBezTo>
                  <a:cubicBezTo>
                    <a:pt x="705953" y="430617"/>
                    <a:pt x="725869" y="423998"/>
                    <a:pt x="746150" y="418563"/>
                  </a:cubicBezTo>
                  <a:lnTo>
                    <a:pt x="747608" y="417106"/>
                  </a:lnTo>
                  <a:lnTo>
                    <a:pt x="749065" y="405447"/>
                  </a:lnTo>
                  <a:lnTo>
                    <a:pt x="749065" y="369014"/>
                  </a:lnTo>
                  <a:close/>
                  <a:moveTo>
                    <a:pt x="1081335" y="311"/>
                  </a:moveTo>
                  <a:cubicBezTo>
                    <a:pt x="1100159" y="-600"/>
                    <a:pt x="1118254" y="493"/>
                    <a:pt x="1135621" y="3590"/>
                  </a:cubicBezTo>
                  <a:cubicBezTo>
                    <a:pt x="1152987" y="6687"/>
                    <a:pt x="1170353" y="8508"/>
                    <a:pt x="1187720" y="9055"/>
                  </a:cubicBezTo>
                  <a:lnTo>
                    <a:pt x="1200836" y="7598"/>
                  </a:lnTo>
                  <a:cubicBezTo>
                    <a:pt x="1206878" y="9966"/>
                    <a:pt x="1219204" y="16524"/>
                    <a:pt x="1237816" y="27272"/>
                  </a:cubicBezTo>
                  <a:cubicBezTo>
                    <a:pt x="1256427" y="38019"/>
                    <a:pt x="1266932" y="47492"/>
                    <a:pt x="1269330" y="55689"/>
                  </a:cubicBezTo>
                  <a:cubicBezTo>
                    <a:pt x="1267765" y="83145"/>
                    <a:pt x="1253246" y="109682"/>
                    <a:pt x="1225772" y="135303"/>
                  </a:cubicBezTo>
                  <a:cubicBezTo>
                    <a:pt x="1198299" y="160923"/>
                    <a:pt x="1167263" y="184114"/>
                    <a:pt x="1132666" y="204876"/>
                  </a:cubicBezTo>
                  <a:cubicBezTo>
                    <a:pt x="1098067" y="225639"/>
                    <a:pt x="1069299" y="242461"/>
                    <a:pt x="1046359" y="255343"/>
                  </a:cubicBezTo>
                  <a:cubicBezTo>
                    <a:pt x="1031209" y="264937"/>
                    <a:pt x="1012325" y="277081"/>
                    <a:pt x="989706" y="291776"/>
                  </a:cubicBezTo>
                  <a:cubicBezTo>
                    <a:pt x="967087" y="306471"/>
                    <a:pt x="948567" y="314243"/>
                    <a:pt x="934145" y="315093"/>
                  </a:cubicBezTo>
                  <a:cubicBezTo>
                    <a:pt x="935178" y="316824"/>
                    <a:pt x="934206" y="319192"/>
                    <a:pt x="931231" y="322198"/>
                  </a:cubicBezTo>
                  <a:cubicBezTo>
                    <a:pt x="928255" y="325204"/>
                    <a:pt x="925826" y="327207"/>
                    <a:pt x="923944" y="328209"/>
                  </a:cubicBezTo>
                  <a:cubicBezTo>
                    <a:pt x="919420" y="330425"/>
                    <a:pt x="914259" y="332186"/>
                    <a:pt x="908460" y="333492"/>
                  </a:cubicBezTo>
                  <a:cubicBezTo>
                    <a:pt x="902661" y="334797"/>
                    <a:pt x="897135" y="335465"/>
                    <a:pt x="891883" y="335496"/>
                  </a:cubicBezTo>
                  <a:cubicBezTo>
                    <a:pt x="886388" y="340809"/>
                    <a:pt x="876611" y="345849"/>
                    <a:pt x="862554" y="350615"/>
                  </a:cubicBezTo>
                  <a:cubicBezTo>
                    <a:pt x="848497" y="355382"/>
                    <a:pt x="836899" y="358600"/>
                    <a:pt x="827761" y="360270"/>
                  </a:cubicBezTo>
                  <a:cubicBezTo>
                    <a:pt x="831374" y="358479"/>
                    <a:pt x="842729" y="352225"/>
                    <a:pt x="861826" y="341507"/>
                  </a:cubicBezTo>
                  <a:cubicBezTo>
                    <a:pt x="880923" y="330790"/>
                    <a:pt x="894828" y="321985"/>
                    <a:pt x="903542" y="315093"/>
                  </a:cubicBezTo>
                  <a:lnTo>
                    <a:pt x="903542" y="313636"/>
                  </a:lnTo>
                  <a:cubicBezTo>
                    <a:pt x="896255" y="313879"/>
                    <a:pt x="888968" y="316308"/>
                    <a:pt x="881682" y="320923"/>
                  </a:cubicBezTo>
                  <a:cubicBezTo>
                    <a:pt x="871329" y="322289"/>
                    <a:pt x="860702" y="323928"/>
                    <a:pt x="849803" y="325841"/>
                  </a:cubicBezTo>
                  <a:cubicBezTo>
                    <a:pt x="838903" y="327754"/>
                    <a:pt x="828641" y="330486"/>
                    <a:pt x="819017" y="334039"/>
                  </a:cubicBezTo>
                  <a:cubicBezTo>
                    <a:pt x="816254" y="339686"/>
                    <a:pt x="812307" y="351344"/>
                    <a:pt x="807176" y="369014"/>
                  </a:cubicBezTo>
                  <a:cubicBezTo>
                    <a:pt x="802045" y="386684"/>
                    <a:pt x="799191" y="398343"/>
                    <a:pt x="798614" y="403990"/>
                  </a:cubicBezTo>
                  <a:lnTo>
                    <a:pt x="801529" y="406905"/>
                  </a:lnTo>
                  <a:cubicBezTo>
                    <a:pt x="811184" y="406510"/>
                    <a:pt x="821021" y="406571"/>
                    <a:pt x="831040" y="407087"/>
                  </a:cubicBezTo>
                  <a:cubicBezTo>
                    <a:pt x="841059" y="407603"/>
                    <a:pt x="850167" y="410943"/>
                    <a:pt x="858364" y="417106"/>
                  </a:cubicBezTo>
                  <a:lnTo>
                    <a:pt x="859822" y="434594"/>
                  </a:lnTo>
                  <a:cubicBezTo>
                    <a:pt x="859792" y="437448"/>
                    <a:pt x="859488" y="440120"/>
                    <a:pt x="858911" y="442609"/>
                  </a:cubicBezTo>
                  <a:cubicBezTo>
                    <a:pt x="858334" y="445099"/>
                    <a:pt x="857666" y="447770"/>
                    <a:pt x="856907" y="450624"/>
                  </a:cubicBezTo>
                  <a:cubicBezTo>
                    <a:pt x="845734" y="460067"/>
                    <a:pt x="836748" y="465592"/>
                    <a:pt x="829947" y="467201"/>
                  </a:cubicBezTo>
                  <a:cubicBezTo>
                    <a:pt x="823146" y="468811"/>
                    <a:pt x="811244" y="471057"/>
                    <a:pt x="794242" y="473942"/>
                  </a:cubicBezTo>
                  <a:lnTo>
                    <a:pt x="791328" y="476856"/>
                  </a:lnTo>
                  <a:cubicBezTo>
                    <a:pt x="784284" y="500417"/>
                    <a:pt x="779426" y="524705"/>
                    <a:pt x="776754" y="549723"/>
                  </a:cubicBezTo>
                  <a:cubicBezTo>
                    <a:pt x="776724" y="550512"/>
                    <a:pt x="776785" y="551484"/>
                    <a:pt x="776936" y="552637"/>
                  </a:cubicBezTo>
                  <a:cubicBezTo>
                    <a:pt x="777088" y="553791"/>
                    <a:pt x="777513" y="554762"/>
                    <a:pt x="778212" y="555552"/>
                  </a:cubicBezTo>
                  <a:cubicBezTo>
                    <a:pt x="808937" y="556918"/>
                    <a:pt x="840027" y="555279"/>
                    <a:pt x="871480" y="550633"/>
                  </a:cubicBezTo>
                  <a:cubicBezTo>
                    <a:pt x="902934" y="545988"/>
                    <a:pt x="934024" y="543256"/>
                    <a:pt x="964749" y="542436"/>
                  </a:cubicBezTo>
                  <a:cubicBezTo>
                    <a:pt x="985880" y="542314"/>
                    <a:pt x="1007012" y="541829"/>
                    <a:pt x="1028143" y="540979"/>
                  </a:cubicBezTo>
                  <a:cubicBezTo>
                    <a:pt x="1049274" y="540128"/>
                    <a:pt x="1070405" y="539643"/>
                    <a:pt x="1091537" y="539521"/>
                  </a:cubicBezTo>
                  <a:lnTo>
                    <a:pt x="1094451" y="538064"/>
                  </a:lnTo>
                  <a:cubicBezTo>
                    <a:pt x="1093579" y="536040"/>
                    <a:pt x="1086418" y="526810"/>
                    <a:pt x="1072969" y="510375"/>
                  </a:cubicBezTo>
                  <a:cubicBezTo>
                    <a:pt x="1059520" y="493939"/>
                    <a:pt x="1045019" y="476613"/>
                    <a:pt x="1029465" y="458397"/>
                  </a:cubicBezTo>
                  <a:cubicBezTo>
                    <a:pt x="1013911" y="440180"/>
                    <a:pt x="1002541" y="427388"/>
                    <a:pt x="995353" y="420021"/>
                  </a:cubicBezTo>
                  <a:lnTo>
                    <a:pt x="998268" y="420021"/>
                  </a:lnTo>
                  <a:cubicBezTo>
                    <a:pt x="1010169" y="429007"/>
                    <a:pt x="1022799" y="435808"/>
                    <a:pt x="1036158" y="440423"/>
                  </a:cubicBezTo>
                  <a:cubicBezTo>
                    <a:pt x="1051096" y="440514"/>
                    <a:pt x="1070770" y="447983"/>
                    <a:pt x="1095180" y="462829"/>
                  </a:cubicBezTo>
                  <a:cubicBezTo>
                    <a:pt x="1119590" y="477676"/>
                    <a:pt x="1137807" y="486238"/>
                    <a:pt x="1149829" y="488515"/>
                  </a:cubicBezTo>
                  <a:lnTo>
                    <a:pt x="1158573" y="487058"/>
                  </a:lnTo>
                  <a:lnTo>
                    <a:pt x="1160031" y="494344"/>
                  </a:lnTo>
                  <a:lnTo>
                    <a:pt x="1162946" y="494344"/>
                  </a:lnTo>
                  <a:cubicBezTo>
                    <a:pt x="1165587" y="496712"/>
                    <a:pt x="1167226" y="499627"/>
                    <a:pt x="1167864" y="503088"/>
                  </a:cubicBezTo>
                  <a:cubicBezTo>
                    <a:pt x="1168502" y="506549"/>
                    <a:pt x="1169777" y="509464"/>
                    <a:pt x="1171689" y="511832"/>
                  </a:cubicBezTo>
                  <a:lnTo>
                    <a:pt x="1176061" y="513289"/>
                  </a:lnTo>
                  <a:cubicBezTo>
                    <a:pt x="1177762" y="515566"/>
                    <a:pt x="1178733" y="517570"/>
                    <a:pt x="1178976" y="519301"/>
                  </a:cubicBezTo>
                  <a:cubicBezTo>
                    <a:pt x="1179219" y="521031"/>
                    <a:pt x="1181648" y="521942"/>
                    <a:pt x="1186263" y="522033"/>
                  </a:cubicBezTo>
                  <a:cubicBezTo>
                    <a:pt x="1189208" y="522276"/>
                    <a:pt x="1192062" y="522883"/>
                    <a:pt x="1194825" y="523855"/>
                  </a:cubicBezTo>
                  <a:cubicBezTo>
                    <a:pt x="1197587" y="524827"/>
                    <a:pt x="1200077" y="524705"/>
                    <a:pt x="1202293" y="523491"/>
                  </a:cubicBezTo>
                  <a:cubicBezTo>
                    <a:pt x="1205846" y="532508"/>
                    <a:pt x="1214772" y="541434"/>
                    <a:pt x="1229072" y="550269"/>
                  </a:cubicBezTo>
                  <a:cubicBezTo>
                    <a:pt x="1243372" y="559104"/>
                    <a:pt x="1254848" y="566209"/>
                    <a:pt x="1263501" y="571583"/>
                  </a:cubicBezTo>
                  <a:cubicBezTo>
                    <a:pt x="1271213" y="584941"/>
                    <a:pt x="1278378" y="595750"/>
                    <a:pt x="1284996" y="604008"/>
                  </a:cubicBezTo>
                  <a:cubicBezTo>
                    <a:pt x="1291615" y="612266"/>
                    <a:pt x="1295137" y="625261"/>
                    <a:pt x="1295562" y="642992"/>
                  </a:cubicBezTo>
                  <a:cubicBezTo>
                    <a:pt x="1289976" y="650035"/>
                    <a:pt x="1284389" y="654528"/>
                    <a:pt x="1278803" y="656472"/>
                  </a:cubicBezTo>
                  <a:cubicBezTo>
                    <a:pt x="1273216" y="658415"/>
                    <a:pt x="1266173" y="659265"/>
                    <a:pt x="1257672" y="659022"/>
                  </a:cubicBezTo>
                  <a:cubicBezTo>
                    <a:pt x="1227523" y="658050"/>
                    <a:pt x="1195280" y="654164"/>
                    <a:pt x="1160942" y="647363"/>
                  </a:cubicBezTo>
                  <a:cubicBezTo>
                    <a:pt x="1126603" y="640562"/>
                    <a:pt x="1091810" y="636676"/>
                    <a:pt x="1056561" y="635705"/>
                  </a:cubicBezTo>
                  <a:cubicBezTo>
                    <a:pt x="1022921" y="635340"/>
                    <a:pt x="988916" y="634976"/>
                    <a:pt x="954548" y="634612"/>
                  </a:cubicBezTo>
                  <a:cubicBezTo>
                    <a:pt x="920179" y="634247"/>
                    <a:pt x="886175" y="636069"/>
                    <a:pt x="852535" y="640077"/>
                  </a:cubicBezTo>
                  <a:lnTo>
                    <a:pt x="852535" y="644449"/>
                  </a:lnTo>
                  <a:lnTo>
                    <a:pt x="861279" y="650278"/>
                  </a:lnTo>
                  <a:cubicBezTo>
                    <a:pt x="895967" y="669295"/>
                    <a:pt x="942529" y="694735"/>
                    <a:pt x="1000966" y="726599"/>
                  </a:cubicBezTo>
                  <a:cubicBezTo>
                    <a:pt x="1059403" y="758462"/>
                    <a:pt x="1116869" y="793402"/>
                    <a:pt x="1173363" y="831418"/>
                  </a:cubicBezTo>
                  <a:cubicBezTo>
                    <a:pt x="1229856" y="869434"/>
                    <a:pt x="1272533" y="907181"/>
                    <a:pt x="1301391" y="944658"/>
                  </a:cubicBezTo>
                  <a:cubicBezTo>
                    <a:pt x="1304549" y="950153"/>
                    <a:pt x="1307706" y="961751"/>
                    <a:pt x="1310864" y="979451"/>
                  </a:cubicBezTo>
                  <a:cubicBezTo>
                    <a:pt x="1314021" y="997152"/>
                    <a:pt x="1315722" y="1009843"/>
                    <a:pt x="1315965" y="1017524"/>
                  </a:cubicBezTo>
                  <a:lnTo>
                    <a:pt x="1314507" y="1020438"/>
                  </a:lnTo>
                  <a:cubicBezTo>
                    <a:pt x="1310135" y="1020682"/>
                    <a:pt x="1305763" y="1021653"/>
                    <a:pt x="1301391" y="1023353"/>
                  </a:cubicBezTo>
                  <a:cubicBezTo>
                    <a:pt x="1297019" y="1025053"/>
                    <a:pt x="1292647" y="1026025"/>
                    <a:pt x="1288275" y="1026268"/>
                  </a:cubicBezTo>
                  <a:cubicBezTo>
                    <a:pt x="1270879" y="1024810"/>
                    <a:pt x="1254666" y="1016795"/>
                    <a:pt x="1239637" y="1002222"/>
                  </a:cubicBezTo>
                  <a:cubicBezTo>
                    <a:pt x="1224608" y="987649"/>
                    <a:pt x="1210217" y="975261"/>
                    <a:pt x="1196464" y="965060"/>
                  </a:cubicBezTo>
                  <a:cubicBezTo>
                    <a:pt x="1186748" y="946874"/>
                    <a:pt x="1169746" y="935154"/>
                    <a:pt x="1145457" y="929902"/>
                  </a:cubicBezTo>
                  <a:cubicBezTo>
                    <a:pt x="1121169" y="924650"/>
                    <a:pt x="1099795" y="921310"/>
                    <a:pt x="1081335" y="919883"/>
                  </a:cubicBezTo>
                  <a:lnTo>
                    <a:pt x="1078421" y="912596"/>
                  </a:lnTo>
                  <a:cubicBezTo>
                    <a:pt x="1084979" y="911929"/>
                    <a:pt x="1091172" y="910714"/>
                    <a:pt x="1097001" y="908953"/>
                  </a:cubicBezTo>
                  <a:cubicBezTo>
                    <a:pt x="1102831" y="907192"/>
                    <a:pt x="1108296" y="904520"/>
                    <a:pt x="1113396" y="900938"/>
                  </a:cubicBezTo>
                  <a:cubicBezTo>
                    <a:pt x="1102527" y="890403"/>
                    <a:pt x="1090018" y="880869"/>
                    <a:pt x="1075870" y="872338"/>
                  </a:cubicBezTo>
                  <a:cubicBezTo>
                    <a:pt x="1061722" y="863806"/>
                    <a:pt x="1049942" y="853909"/>
                    <a:pt x="1040530" y="842645"/>
                  </a:cubicBezTo>
                  <a:cubicBezTo>
                    <a:pt x="1017825" y="833388"/>
                    <a:pt x="985997" y="813525"/>
                    <a:pt x="945048" y="783057"/>
                  </a:cubicBezTo>
                  <a:cubicBezTo>
                    <a:pt x="904099" y="752587"/>
                    <a:pt x="864931" y="723333"/>
                    <a:pt x="827545" y="695293"/>
                  </a:cubicBezTo>
                  <a:cubicBezTo>
                    <a:pt x="790158" y="667253"/>
                    <a:pt x="765455" y="652248"/>
                    <a:pt x="753437" y="650278"/>
                  </a:cubicBezTo>
                  <a:cubicBezTo>
                    <a:pt x="724959" y="650916"/>
                    <a:pt x="694112" y="655105"/>
                    <a:pt x="660897" y="662847"/>
                  </a:cubicBezTo>
                  <a:cubicBezTo>
                    <a:pt x="627682" y="670589"/>
                    <a:pt x="596835" y="678058"/>
                    <a:pt x="568357" y="685254"/>
                  </a:cubicBezTo>
                  <a:cubicBezTo>
                    <a:pt x="556243" y="695322"/>
                    <a:pt x="534201" y="720818"/>
                    <a:pt x="502231" y="761741"/>
                  </a:cubicBezTo>
                  <a:cubicBezTo>
                    <a:pt x="470261" y="802663"/>
                    <a:pt x="435467" y="848880"/>
                    <a:pt x="397850" y="900391"/>
                  </a:cubicBezTo>
                  <a:cubicBezTo>
                    <a:pt x="360233" y="951902"/>
                    <a:pt x="326896" y="998575"/>
                    <a:pt x="297841" y="1040408"/>
                  </a:cubicBezTo>
                  <a:cubicBezTo>
                    <a:pt x="268785" y="1082242"/>
                    <a:pt x="251115" y="1109104"/>
                    <a:pt x="244831" y="1120994"/>
                  </a:cubicBezTo>
                  <a:cubicBezTo>
                    <a:pt x="229529" y="1121449"/>
                    <a:pt x="221149" y="1120174"/>
                    <a:pt x="219692" y="1117168"/>
                  </a:cubicBezTo>
                  <a:cubicBezTo>
                    <a:pt x="218235" y="1114163"/>
                    <a:pt x="214956" y="1106694"/>
                    <a:pt x="209855" y="1094762"/>
                  </a:cubicBezTo>
                  <a:cubicBezTo>
                    <a:pt x="209096" y="1087050"/>
                    <a:pt x="208428" y="1078064"/>
                    <a:pt x="207851" y="1067801"/>
                  </a:cubicBezTo>
                  <a:cubicBezTo>
                    <a:pt x="207274" y="1057540"/>
                    <a:pt x="206971" y="1048553"/>
                    <a:pt x="206940" y="1040841"/>
                  </a:cubicBezTo>
                  <a:cubicBezTo>
                    <a:pt x="209794" y="1034222"/>
                    <a:pt x="211737" y="1027421"/>
                    <a:pt x="212770" y="1020438"/>
                  </a:cubicBezTo>
                  <a:cubicBezTo>
                    <a:pt x="213802" y="1013455"/>
                    <a:pt x="214288" y="1006655"/>
                    <a:pt x="214227" y="1000036"/>
                  </a:cubicBezTo>
                  <a:cubicBezTo>
                    <a:pt x="211737" y="992385"/>
                    <a:pt x="214530" y="979269"/>
                    <a:pt x="222606" y="960688"/>
                  </a:cubicBezTo>
                  <a:cubicBezTo>
                    <a:pt x="230682" y="942107"/>
                    <a:pt x="237119" y="928991"/>
                    <a:pt x="241916" y="921340"/>
                  </a:cubicBezTo>
                  <a:lnTo>
                    <a:pt x="244831" y="921340"/>
                  </a:lnTo>
                  <a:cubicBezTo>
                    <a:pt x="247715" y="910228"/>
                    <a:pt x="256155" y="891647"/>
                    <a:pt x="270152" y="865598"/>
                  </a:cubicBezTo>
                  <a:cubicBezTo>
                    <a:pt x="284148" y="839548"/>
                    <a:pt x="295139" y="820238"/>
                    <a:pt x="303124" y="807669"/>
                  </a:cubicBezTo>
                  <a:lnTo>
                    <a:pt x="304581" y="807669"/>
                  </a:lnTo>
                  <a:cubicBezTo>
                    <a:pt x="299207" y="822971"/>
                    <a:pt x="292831" y="838273"/>
                    <a:pt x="285454" y="853575"/>
                  </a:cubicBezTo>
                  <a:cubicBezTo>
                    <a:pt x="278076" y="868877"/>
                    <a:pt x="271336" y="884179"/>
                    <a:pt x="265233" y="899481"/>
                  </a:cubicBezTo>
                  <a:lnTo>
                    <a:pt x="262319" y="902395"/>
                  </a:lnTo>
                  <a:cubicBezTo>
                    <a:pt x="260558" y="908285"/>
                    <a:pt x="258250" y="916543"/>
                    <a:pt x="255396" y="927170"/>
                  </a:cubicBezTo>
                  <a:cubicBezTo>
                    <a:pt x="252542" y="937796"/>
                    <a:pt x="250964" y="946054"/>
                    <a:pt x="250660" y="951944"/>
                  </a:cubicBezTo>
                  <a:cubicBezTo>
                    <a:pt x="250751" y="955375"/>
                    <a:pt x="251662" y="960172"/>
                    <a:pt x="253392" y="966335"/>
                  </a:cubicBezTo>
                  <a:cubicBezTo>
                    <a:pt x="255123" y="972499"/>
                    <a:pt x="257127" y="976931"/>
                    <a:pt x="259404" y="979633"/>
                  </a:cubicBezTo>
                  <a:lnTo>
                    <a:pt x="260861" y="979633"/>
                  </a:lnTo>
                  <a:cubicBezTo>
                    <a:pt x="261981" y="978278"/>
                    <a:pt x="273313" y="964502"/>
                    <a:pt x="294858" y="938305"/>
                  </a:cubicBezTo>
                  <a:cubicBezTo>
                    <a:pt x="316403" y="912107"/>
                    <a:pt x="341443" y="881617"/>
                    <a:pt x="369978" y="846835"/>
                  </a:cubicBezTo>
                  <a:cubicBezTo>
                    <a:pt x="398514" y="812052"/>
                    <a:pt x="423827" y="781107"/>
                    <a:pt x="445919" y="753999"/>
                  </a:cubicBezTo>
                  <a:cubicBezTo>
                    <a:pt x="468010" y="726890"/>
                    <a:pt x="480162" y="711747"/>
                    <a:pt x="482375" y="708571"/>
                  </a:cubicBezTo>
                  <a:lnTo>
                    <a:pt x="482375" y="705656"/>
                  </a:lnTo>
                  <a:cubicBezTo>
                    <a:pt x="462512" y="706277"/>
                    <a:pt x="434067" y="712160"/>
                    <a:pt x="397040" y="723306"/>
                  </a:cubicBezTo>
                  <a:cubicBezTo>
                    <a:pt x="360013" y="734452"/>
                    <a:pt x="322825" y="747136"/>
                    <a:pt x="285474" y="761358"/>
                  </a:cubicBezTo>
                  <a:cubicBezTo>
                    <a:pt x="248123" y="775581"/>
                    <a:pt x="219031" y="787617"/>
                    <a:pt x="198196" y="797468"/>
                  </a:cubicBezTo>
                  <a:cubicBezTo>
                    <a:pt x="189240" y="802599"/>
                    <a:pt x="177642" y="811282"/>
                    <a:pt x="163403" y="823517"/>
                  </a:cubicBezTo>
                  <a:cubicBezTo>
                    <a:pt x="149163" y="835753"/>
                    <a:pt x="137930" y="842614"/>
                    <a:pt x="129702" y="844102"/>
                  </a:cubicBezTo>
                  <a:lnTo>
                    <a:pt x="125330" y="844102"/>
                  </a:lnTo>
                  <a:lnTo>
                    <a:pt x="122415" y="835358"/>
                  </a:lnTo>
                  <a:cubicBezTo>
                    <a:pt x="120624" y="835328"/>
                    <a:pt x="118377" y="834660"/>
                    <a:pt x="115675" y="833354"/>
                  </a:cubicBezTo>
                  <a:cubicBezTo>
                    <a:pt x="112973" y="832049"/>
                    <a:pt x="111819" y="830288"/>
                    <a:pt x="112214" y="828072"/>
                  </a:cubicBezTo>
                  <a:lnTo>
                    <a:pt x="107842" y="819328"/>
                  </a:lnTo>
                  <a:cubicBezTo>
                    <a:pt x="107887" y="815343"/>
                    <a:pt x="107959" y="805177"/>
                    <a:pt x="108058" y="788832"/>
                  </a:cubicBezTo>
                  <a:cubicBezTo>
                    <a:pt x="108157" y="772486"/>
                    <a:pt x="108013" y="756384"/>
                    <a:pt x="107626" y="740524"/>
                  </a:cubicBezTo>
                  <a:cubicBezTo>
                    <a:pt x="107239" y="724664"/>
                    <a:pt x="106340" y="715471"/>
                    <a:pt x="104928" y="712943"/>
                  </a:cubicBezTo>
                  <a:cubicBezTo>
                    <a:pt x="106476" y="710787"/>
                    <a:pt x="108115" y="708541"/>
                    <a:pt x="109846" y="706203"/>
                  </a:cubicBezTo>
                  <a:cubicBezTo>
                    <a:pt x="111577" y="703865"/>
                    <a:pt x="112852" y="701254"/>
                    <a:pt x="113671" y="698370"/>
                  </a:cubicBezTo>
                  <a:cubicBezTo>
                    <a:pt x="119987" y="699736"/>
                    <a:pt x="125209" y="699554"/>
                    <a:pt x="129338" y="697823"/>
                  </a:cubicBezTo>
                  <a:cubicBezTo>
                    <a:pt x="133467" y="696093"/>
                    <a:pt x="137960" y="693360"/>
                    <a:pt x="142818" y="689626"/>
                  </a:cubicBezTo>
                  <a:lnTo>
                    <a:pt x="153019" y="692540"/>
                  </a:lnTo>
                  <a:lnTo>
                    <a:pt x="164678" y="688168"/>
                  </a:lnTo>
                  <a:lnTo>
                    <a:pt x="170507" y="688168"/>
                  </a:lnTo>
                  <a:cubicBezTo>
                    <a:pt x="225005" y="663971"/>
                    <a:pt x="284330" y="645329"/>
                    <a:pt x="348483" y="632244"/>
                  </a:cubicBezTo>
                  <a:cubicBezTo>
                    <a:pt x="412636" y="619158"/>
                    <a:pt x="473783" y="608167"/>
                    <a:pt x="531924" y="599272"/>
                  </a:cubicBezTo>
                  <a:lnTo>
                    <a:pt x="536296" y="594900"/>
                  </a:lnTo>
                  <a:lnTo>
                    <a:pt x="542125" y="596357"/>
                  </a:lnTo>
                  <a:lnTo>
                    <a:pt x="539210" y="589070"/>
                  </a:lnTo>
                  <a:cubicBezTo>
                    <a:pt x="538603" y="588251"/>
                    <a:pt x="538725" y="587340"/>
                    <a:pt x="539575" y="586338"/>
                  </a:cubicBezTo>
                  <a:cubicBezTo>
                    <a:pt x="540425" y="585336"/>
                    <a:pt x="541275" y="584789"/>
                    <a:pt x="542125" y="584698"/>
                  </a:cubicBezTo>
                  <a:cubicBezTo>
                    <a:pt x="542155" y="582421"/>
                    <a:pt x="542823" y="580418"/>
                    <a:pt x="544129" y="578687"/>
                  </a:cubicBezTo>
                  <a:cubicBezTo>
                    <a:pt x="545434" y="576956"/>
                    <a:pt x="547195" y="576045"/>
                    <a:pt x="549412" y="575954"/>
                  </a:cubicBezTo>
                  <a:cubicBezTo>
                    <a:pt x="554937" y="576562"/>
                    <a:pt x="559552" y="578990"/>
                    <a:pt x="563256" y="583241"/>
                  </a:cubicBezTo>
                  <a:cubicBezTo>
                    <a:pt x="566960" y="587492"/>
                    <a:pt x="571575" y="589920"/>
                    <a:pt x="577101" y="590528"/>
                  </a:cubicBezTo>
                  <a:lnTo>
                    <a:pt x="587302" y="589070"/>
                  </a:lnTo>
                  <a:lnTo>
                    <a:pt x="588759" y="584698"/>
                  </a:lnTo>
                  <a:lnTo>
                    <a:pt x="581473" y="546808"/>
                  </a:lnTo>
                  <a:lnTo>
                    <a:pt x="580015" y="546808"/>
                  </a:lnTo>
                  <a:cubicBezTo>
                    <a:pt x="570634" y="551575"/>
                    <a:pt x="559157" y="558800"/>
                    <a:pt x="545586" y="568486"/>
                  </a:cubicBezTo>
                  <a:cubicBezTo>
                    <a:pt x="532015" y="578171"/>
                    <a:pt x="520174" y="583575"/>
                    <a:pt x="510064" y="584698"/>
                  </a:cubicBezTo>
                  <a:cubicBezTo>
                    <a:pt x="505115" y="584455"/>
                    <a:pt x="501897" y="582391"/>
                    <a:pt x="500409" y="578505"/>
                  </a:cubicBezTo>
                  <a:cubicBezTo>
                    <a:pt x="498921" y="574619"/>
                    <a:pt x="498253" y="570368"/>
                    <a:pt x="498405" y="565753"/>
                  </a:cubicBezTo>
                  <a:cubicBezTo>
                    <a:pt x="498770" y="558527"/>
                    <a:pt x="500227" y="551484"/>
                    <a:pt x="502777" y="544622"/>
                  </a:cubicBezTo>
                  <a:cubicBezTo>
                    <a:pt x="505328" y="537760"/>
                    <a:pt x="506785" y="530717"/>
                    <a:pt x="507149" y="523491"/>
                  </a:cubicBezTo>
                  <a:lnTo>
                    <a:pt x="505692" y="516204"/>
                  </a:lnTo>
                  <a:lnTo>
                    <a:pt x="507149" y="513289"/>
                  </a:lnTo>
                  <a:lnTo>
                    <a:pt x="507149" y="498716"/>
                  </a:lnTo>
                  <a:lnTo>
                    <a:pt x="512979" y="488515"/>
                  </a:lnTo>
                  <a:cubicBezTo>
                    <a:pt x="515104" y="489031"/>
                    <a:pt x="516683" y="488727"/>
                    <a:pt x="517715" y="487604"/>
                  </a:cubicBezTo>
                  <a:cubicBezTo>
                    <a:pt x="518747" y="486481"/>
                    <a:pt x="519597" y="485813"/>
                    <a:pt x="520265" y="485600"/>
                  </a:cubicBezTo>
                  <a:cubicBezTo>
                    <a:pt x="523119" y="485631"/>
                    <a:pt x="525791" y="485934"/>
                    <a:pt x="528280" y="486511"/>
                  </a:cubicBezTo>
                  <a:cubicBezTo>
                    <a:pt x="530770" y="487088"/>
                    <a:pt x="533442" y="487756"/>
                    <a:pt x="536296" y="488515"/>
                  </a:cubicBezTo>
                  <a:cubicBezTo>
                    <a:pt x="544372" y="487179"/>
                    <a:pt x="552266" y="485479"/>
                    <a:pt x="559977" y="483414"/>
                  </a:cubicBezTo>
                  <a:cubicBezTo>
                    <a:pt x="567689" y="481350"/>
                    <a:pt x="574854" y="478192"/>
                    <a:pt x="581473" y="473942"/>
                  </a:cubicBezTo>
                  <a:cubicBezTo>
                    <a:pt x="582687" y="460826"/>
                    <a:pt x="583173" y="447710"/>
                    <a:pt x="582930" y="434594"/>
                  </a:cubicBezTo>
                  <a:lnTo>
                    <a:pt x="582930" y="417106"/>
                  </a:lnTo>
                  <a:lnTo>
                    <a:pt x="581473" y="415649"/>
                  </a:lnTo>
                  <a:cubicBezTo>
                    <a:pt x="565776" y="417653"/>
                    <a:pt x="552357" y="425668"/>
                    <a:pt x="541214" y="439695"/>
                  </a:cubicBezTo>
                  <a:cubicBezTo>
                    <a:pt x="530072" y="453721"/>
                    <a:pt x="519203" y="461737"/>
                    <a:pt x="508606" y="463740"/>
                  </a:cubicBezTo>
                  <a:cubicBezTo>
                    <a:pt x="499680" y="463133"/>
                    <a:pt x="492394" y="458883"/>
                    <a:pt x="486747" y="450989"/>
                  </a:cubicBezTo>
                  <a:cubicBezTo>
                    <a:pt x="481100" y="443095"/>
                    <a:pt x="478185" y="435201"/>
                    <a:pt x="478003" y="427307"/>
                  </a:cubicBezTo>
                  <a:cubicBezTo>
                    <a:pt x="478124" y="411611"/>
                    <a:pt x="477517" y="392726"/>
                    <a:pt x="476181" y="370654"/>
                  </a:cubicBezTo>
                  <a:cubicBezTo>
                    <a:pt x="474845" y="348581"/>
                    <a:pt x="472052" y="330061"/>
                    <a:pt x="467801" y="315093"/>
                  </a:cubicBezTo>
                  <a:cubicBezTo>
                    <a:pt x="472416" y="314850"/>
                    <a:pt x="474845" y="312421"/>
                    <a:pt x="475088" y="307807"/>
                  </a:cubicBezTo>
                  <a:lnTo>
                    <a:pt x="473631" y="299063"/>
                  </a:lnTo>
                  <a:lnTo>
                    <a:pt x="488204" y="291776"/>
                  </a:lnTo>
                  <a:lnTo>
                    <a:pt x="499863" y="297605"/>
                  </a:lnTo>
                  <a:lnTo>
                    <a:pt x="507149" y="296148"/>
                  </a:lnTo>
                  <a:lnTo>
                    <a:pt x="514436" y="299063"/>
                  </a:lnTo>
                  <a:lnTo>
                    <a:pt x="520265" y="294691"/>
                  </a:lnTo>
                  <a:lnTo>
                    <a:pt x="523180" y="294691"/>
                  </a:lnTo>
                  <a:lnTo>
                    <a:pt x="526094" y="299063"/>
                  </a:lnTo>
                  <a:cubicBezTo>
                    <a:pt x="530284" y="299184"/>
                    <a:pt x="535749" y="298941"/>
                    <a:pt x="542489" y="298334"/>
                  </a:cubicBezTo>
                  <a:cubicBezTo>
                    <a:pt x="549230" y="297727"/>
                    <a:pt x="553966" y="296027"/>
                    <a:pt x="556698" y="293233"/>
                  </a:cubicBezTo>
                  <a:cubicBezTo>
                    <a:pt x="556729" y="285704"/>
                    <a:pt x="555939" y="279996"/>
                    <a:pt x="554330" y="276110"/>
                  </a:cubicBezTo>
                  <a:cubicBezTo>
                    <a:pt x="552721" y="272224"/>
                    <a:pt x="550110" y="267244"/>
                    <a:pt x="546497" y="261172"/>
                  </a:cubicBezTo>
                  <a:cubicBezTo>
                    <a:pt x="545890" y="260383"/>
                    <a:pt x="546011" y="259411"/>
                    <a:pt x="546861" y="258258"/>
                  </a:cubicBezTo>
                  <a:cubicBezTo>
                    <a:pt x="547711" y="257104"/>
                    <a:pt x="548562" y="256132"/>
                    <a:pt x="549412" y="255343"/>
                  </a:cubicBezTo>
                  <a:lnTo>
                    <a:pt x="545040" y="246599"/>
                  </a:lnTo>
                  <a:cubicBezTo>
                    <a:pt x="554391" y="241680"/>
                    <a:pt x="565199" y="237308"/>
                    <a:pt x="577465" y="233483"/>
                  </a:cubicBezTo>
                  <a:cubicBezTo>
                    <a:pt x="589731" y="229658"/>
                    <a:pt x="599811" y="225285"/>
                    <a:pt x="607705" y="220367"/>
                  </a:cubicBezTo>
                  <a:cubicBezTo>
                    <a:pt x="614991" y="225953"/>
                    <a:pt x="622278" y="230811"/>
                    <a:pt x="629565" y="234940"/>
                  </a:cubicBezTo>
                  <a:cubicBezTo>
                    <a:pt x="638369" y="241407"/>
                    <a:pt x="644077" y="247054"/>
                    <a:pt x="646688" y="251882"/>
                  </a:cubicBezTo>
                  <a:cubicBezTo>
                    <a:pt x="649299" y="256709"/>
                    <a:pt x="652821" y="261263"/>
                    <a:pt x="657254" y="265544"/>
                  </a:cubicBezTo>
                  <a:cubicBezTo>
                    <a:pt x="672981" y="264967"/>
                    <a:pt x="689618" y="261749"/>
                    <a:pt x="707167" y="255889"/>
                  </a:cubicBezTo>
                  <a:cubicBezTo>
                    <a:pt x="724716" y="250030"/>
                    <a:pt x="740625" y="244990"/>
                    <a:pt x="754894" y="240770"/>
                  </a:cubicBezTo>
                  <a:lnTo>
                    <a:pt x="756352" y="237855"/>
                  </a:lnTo>
                  <a:cubicBezTo>
                    <a:pt x="755077" y="232785"/>
                    <a:pt x="749976" y="226895"/>
                    <a:pt x="741050" y="220185"/>
                  </a:cubicBezTo>
                  <a:cubicBezTo>
                    <a:pt x="732124" y="213475"/>
                    <a:pt x="727023" y="205763"/>
                    <a:pt x="725748" y="197050"/>
                  </a:cubicBezTo>
                  <a:lnTo>
                    <a:pt x="725748" y="195593"/>
                  </a:lnTo>
                  <a:lnTo>
                    <a:pt x="718461" y="179562"/>
                  </a:lnTo>
                  <a:lnTo>
                    <a:pt x="718461" y="178105"/>
                  </a:lnTo>
                  <a:lnTo>
                    <a:pt x="722833" y="173733"/>
                  </a:lnTo>
                  <a:lnTo>
                    <a:pt x="722833" y="172275"/>
                  </a:lnTo>
                  <a:lnTo>
                    <a:pt x="719919" y="164989"/>
                  </a:lnTo>
                  <a:lnTo>
                    <a:pt x="719919" y="163531"/>
                  </a:lnTo>
                  <a:cubicBezTo>
                    <a:pt x="724928" y="161983"/>
                    <a:pt x="729482" y="159979"/>
                    <a:pt x="733581" y="157520"/>
                  </a:cubicBezTo>
                  <a:cubicBezTo>
                    <a:pt x="737680" y="155061"/>
                    <a:pt x="741870" y="152693"/>
                    <a:pt x="746150" y="150416"/>
                  </a:cubicBezTo>
                  <a:lnTo>
                    <a:pt x="747608" y="144586"/>
                  </a:lnTo>
                  <a:lnTo>
                    <a:pt x="751980" y="141671"/>
                  </a:lnTo>
                  <a:lnTo>
                    <a:pt x="756352" y="143129"/>
                  </a:lnTo>
                  <a:cubicBezTo>
                    <a:pt x="755623" y="138969"/>
                    <a:pt x="755259" y="135630"/>
                    <a:pt x="755259" y="133110"/>
                  </a:cubicBezTo>
                  <a:cubicBezTo>
                    <a:pt x="755259" y="130590"/>
                    <a:pt x="755623" y="127614"/>
                    <a:pt x="756352" y="124184"/>
                  </a:cubicBezTo>
                  <a:lnTo>
                    <a:pt x="765096" y="116897"/>
                  </a:lnTo>
                  <a:cubicBezTo>
                    <a:pt x="772898" y="120965"/>
                    <a:pt x="781703" y="124123"/>
                    <a:pt x="791510" y="126370"/>
                  </a:cubicBezTo>
                  <a:cubicBezTo>
                    <a:pt x="801316" y="128616"/>
                    <a:pt x="809028" y="131774"/>
                    <a:pt x="814645" y="135842"/>
                  </a:cubicBezTo>
                  <a:lnTo>
                    <a:pt x="816102" y="135842"/>
                  </a:lnTo>
                  <a:cubicBezTo>
                    <a:pt x="830235" y="147204"/>
                    <a:pt x="839860" y="154922"/>
                    <a:pt x="844979" y="158997"/>
                  </a:cubicBezTo>
                  <a:cubicBezTo>
                    <a:pt x="850097" y="163073"/>
                    <a:pt x="853354" y="168200"/>
                    <a:pt x="854748" y="174380"/>
                  </a:cubicBezTo>
                  <a:cubicBezTo>
                    <a:pt x="856142" y="180561"/>
                    <a:pt x="858320" y="192489"/>
                    <a:pt x="861279" y="210166"/>
                  </a:cubicBezTo>
                  <a:lnTo>
                    <a:pt x="859822" y="215995"/>
                  </a:lnTo>
                  <a:cubicBezTo>
                    <a:pt x="864558" y="215752"/>
                    <a:pt x="869659" y="213688"/>
                    <a:pt x="875124" y="209802"/>
                  </a:cubicBezTo>
                  <a:cubicBezTo>
                    <a:pt x="880589" y="205915"/>
                    <a:pt x="884232" y="201665"/>
                    <a:pt x="886054" y="197050"/>
                  </a:cubicBezTo>
                  <a:lnTo>
                    <a:pt x="887511" y="198507"/>
                  </a:lnTo>
                  <a:cubicBezTo>
                    <a:pt x="885932" y="202181"/>
                    <a:pt x="884353" y="206128"/>
                    <a:pt x="882775" y="210348"/>
                  </a:cubicBezTo>
                  <a:cubicBezTo>
                    <a:pt x="881196" y="214568"/>
                    <a:pt x="880346" y="218879"/>
                    <a:pt x="880224" y="223282"/>
                  </a:cubicBezTo>
                  <a:lnTo>
                    <a:pt x="881682" y="233483"/>
                  </a:lnTo>
                  <a:cubicBezTo>
                    <a:pt x="891913" y="241711"/>
                    <a:pt x="899504" y="250394"/>
                    <a:pt x="904452" y="259533"/>
                  </a:cubicBezTo>
                  <a:cubicBezTo>
                    <a:pt x="909401" y="268671"/>
                    <a:pt x="915898" y="276990"/>
                    <a:pt x="923944" y="284489"/>
                  </a:cubicBezTo>
                  <a:cubicBezTo>
                    <a:pt x="923580" y="288619"/>
                    <a:pt x="922122" y="292019"/>
                    <a:pt x="919572" y="294691"/>
                  </a:cubicBezTo>
                  <a:cubicBezTo>
                    <a:pt x="917022" y="297362"/>
                    <a:pt x="915564" y="300763"/>
                    <a:pt x="915200" y="304892"/>
                  </a:cubicBezTo>
                  <a:cubicBezTo>
                    <a:pt x="922460" y="303192"/>
                    <a:pt x="941459" y="290400"/>
                    <a:pt x="972198" y="266516"/>
                  </a:cubicBezTo>
                  <a:cubicBezTo>
                    <a:pt x="1002936" y="242632"/>
                    <a:pt x="1033918" y="217857"/>
                    <a:pt x="1065143" y="192192"/>
                  </a:cubicBezTo>
                  <a:cubicBezTo>
                    <a:pt x="1096367" y="166527"/>
                    <a:pt x="1116338" y="150173"/>
                    <a:pt x="1125055" y="143129"/>
                  </a:cubicBezTo>
                  <a:cubicBezTo>
                    <a:pt x="1135317" y="135478"/>
                    <a:pt x="1147947" y="123455"/>
                    <a:pt x="1162946" y="107060"/>
                  </a:cubicBezTo>
                  <a:cubicBezTo>
                    <a:pt x="1177944" y="90665"/>
                    <a:pt x="1186202" y="76456"/>
                    <a:pt x="1187720" y="64433"/>
                  </a:cubicBezTo>
                  <a:cubicBezTo>
                    <a:pt x="1175636" y="55355"/>
                    <a:pt x="1161549" y="49830"/>
                    <a:pt x="1145457" y="47856"/>
                  </a:cubicBezTo>
                  <a:cubicBezTo>
                    <a:pt x="1129366" y="45883"/>
                    <a:pt x="1113821" y="45093"/>
                    <a:pt x="1098823" y="45488"/>
                  </a:cubicBezTo>
                  <a:cubicBezTo>
                    <a:pt x="1080462" y="45488"/>
                    <a:pt x="1051695" y="47401"/>
                    <a:pt x="1012522" y="51226"/>
                  </a:cubicBezTo>
                  <a:cubicBezTo>
                    <a:pt x="973349" y="55052"/>
                    <a:pt x="931193" y="60790"/>
                    <a:pt x="886054" y="68441"/>
                  </a:cubicBezTo>
                  <a:cubicBezTo>
                    <a:pt x="840915" y="76092"/>
                    <a:pt x="800216" y="85656"/>
                    <a:pt x="763957" y="97132"/>
                  </a:cubicBezTo>
                  <a:cubicBezTo>
                    <a:pt x="727699" y="108608"/>
                    <a:pt x="703304" y="121998"/>
                    <a:pt x="690772" y="137300"/>
                  </a:cubicBezTo>
                  <a:lnTo>
                    <a:pt x="663083" y="153330"/>
                  </a:lnTo>
                  <a:lnTo>
                    <a:pt x="645595" y="153330"/>
                  </a:lnTo>
                  <a:lnTo>
                    <a:pt x="626650" y="143129"/>
                  </a:lnTo>
                  <a:cubicBezTo>
                    <a:pt x="592790" y="155147"/>
                    <a:pt x="555583" y="170458"/>
                    <a:pt x="515030" y="189062"/>
                  </a:cubicBezTo>
                  <a:cubicBezTo>
                    <a:pt x="474476" y="207665"/>
                    <a:pt x="435542" y="227402"/>
                    <a:pt x="398228" y="248272"/>
                  </a:cubicBezTo>
                  <a:cubicBezTo>
                    <a:pt x="360913" y="269143"/>
                    <a:pt x="330183" y="288987"/>
                    <a:pt x="306038" y="307807"/>
                  </a:cubicBezTo>
                  <a:cubicBezTo>
                    <a:pt x="302942" y="309810"/>
                    <a:pt x="297841" y="313818"/>
                    <a:pt x="290736" y="319830"/>
                  </a:cubicBezTo>
                  <a:cubicBezTo>
                    <a:pt x="283632" y="325841"/>
                    <a:pt x="279989" y="330577"/>
                    <a:pt x="279806" y="334039"/>
                  </a:cubicBezTo>
                  <a:cubicBezTo>
                    <a:pt x="285332" y="369227"/>
                    <a:pt x="288490" y="405235"/>
                    <a:pt x="289279" y="442063"/>
                  </a:cubicBezTo>
                  <a:cubicBezTo>
                    <a:pt x="290069" y="478891"/>
                    <a:pt x="290311" y="515263"/>
                    <a:pt x="290008" y="551180"/>
                  </a:cubicBezTo>
                  <a:cubicBezTo>
                    <a:pt x="290069" y="554125"/>
                    <a:pt x="289947" y="556979"/>
                    <a:pt x="289643" y="559742"/>
                  </a:cubicBezTo>
                  <a:cubicBezTo>
                    <a:pt x="289340" y="562504"/>
                    <a:pt x="288490" y="564994"/>
                    <a:pt x="287093" y="567210"/>
                  </a:cubicBezTo>
                  <a:lnTo>
                    <a:pt x="287093" y="568668"/>
                  </a:lnTo>
                  <a:cubicBezTo>
                    <a:pt x="265962" y="525495"/>
                    <a:pt x="241552" y="482503"/>
                    <a:pt x="213863" y="439695"/>
                  </a:cubicBezTo>
                  <a:cubicBezTo>
                    <a:pt x="186173" y="396886"/>
                    <a:pt x="159577" y="355352"/>
                    <a:pt x="134074" y="315093"/>
                  </a:cubicBezTo>
                  <a:cubicBezTo>
                    <a:pt x="131797" y="311875"/>
                    <a:pt x="129064" y="310296"/>
                    <a:pt x="125877" y="310357"/>
                  </a:cubicBezTo>
                  <a:cubicBezTo>
                    <a:pt x="122689" y="310418"/>
                    <a:pt x="119592" y="309568"/>
                    <a:pt x="116586" y="307807"/>
                  </a:cubicBezTo>
                  <a:lnTo>
                    <a:pt x="84525" y="287404"/>
                  </a:lnTo>
                  <a:cubicBezTo>
                    <a:pt x="76479" y="278357"/>
                    <a:pt x="70346" y="268398"/>
                    <a:pt x="66126" y="257529"/>
                  </a:cubicBezTo>
                  <a:cubicBezTo>
                    <a:pt x="61906" y="246660"/>
                    <a:pt x="55409" y="236701"/>
                    <a:pt x="46634" y="227654"/>
                  </a:cubicBezTo>
                  <a:cubicBezTo>
                    <a:pt x="47090" y="223737"/>
                    <a:pt x="46179" y="219183"/>
                    <a:pt x="43902" y="213991"/>
                  </a:cubicBezTo>
                  <a:cubicBezTo>
                    <a:pt x="41625" y="208800"/>
                    <a:pt x="39621" y="204610"/>
                    <a:pt x="37891" y="201422"/>
                  </a:cubicBezTo>
                  <a:cubicBezTo>
                    <a:pt x="38437" y="190219"/>
                    <a:pt x="37344" y="178378"/>
                    <a:pt x="34612" y="165900"/>
                  </a:cubicBezTo>
                  <a:cubicBezTo>
                    <a:pt x="31879" y="153421"/>
                    <a:pt x="28600" y="141945"/>
                    <a:pt x="24775" y="131470"/>
                  </a:cubicBezTo>
                  <a:lnTo>
                    <a:pt x="24775" y="130013"/>
                  </a:lnTo>
                  <a:cubicBezTo>
                    <a:pt x="26870" y="127098"/>
                    <a:pt x="28145" y="124184"/>
                    <a:pt x="28600" y="121269"/>
                  </a:cubicBezTo>
                  <a:cubicBezTo>
                    <a:pt x="29056" y="118354"/>
                    <a:pt x="29238" y="115440"/>
                    <a:pt x="29147" y="112525"/>
                  </a:cubicBezTo>
                  <a:cubicBezTo>
                    <a:pt x="33640" y="110916"/>
                    <a:pt x="38133" y="108305"/>
                    <a:pt x="42627" y="104692"/>
                  </a:cubicBezTo>
                  <a:cubicBezTo>
                    <a:pt x="47120" y="101079"/>
                    <a:pt x="50885" y="97375"/>
                    <a:pt x="53921" y="93580"/>
                  </a:cubicBezTo>
                  <a:cubicBezTo>
                    <a:pt x="58263" y="92031"/>
                    <a:pt x="62331" y="90027"/>
                    <a:pt x="66126" y="87568"/>
                  </a:cubicBezTo>
                  <a:cubicBezTo>
                    <a:pt x="69921" y="85109"/>
                    <a:pt x="73625" y="82741"/>
                    <a:pt x="77238" y="80464"/>
                  </a:cubicBezTo>
                  <a:lnTo>
                    <a:pt x="87440" y="81921"/>
                  </a:lnTo>
                  <a:lnTo>
                    <a:pt x="93269" y="79007"/>
                  </a:lnTo>
                  <a:cubicBezTo>
                    <a:pt x="95546" y="79523"/>
                    <a:pt x="103015" y="81769"/>
                    <a:pt x="115675" y="85747"/>
                  </a:cubicBezTo>
                  <a:cubicBezTo>
                    <a:pt x="128336" y="89724"/>
                    <a:pt x="136898" y="92335"/>
                    <a:pt x="141361" y="93580"/>
                  </a:cubicBezTo>
                  <a:cubicBezTo>
                    <a:pt x="159031" y="99348"/>
                    <a:pt x="178705" y="112221"/>
                    <a:pt x="200382" y="132199"/>
                  </a:cubicBezTo>
                  <a:cubicBezTo>
                    <a:pt x="222060" y="152176"/>
                    <a:pt x="235905" y="170879"/>
                    <a:pt x="241916" y="188306"/>
                  </a:cubicBezTo>
                  <a:cubicBezTo>
                    <a:pt x="245043" y="200632"/>
                    <a:pt x="247168" y="213141"/>
                    <a:pt x="248292" y="225832"/>
                  </a:cubicBezTo>
                  <a:cubicBezTo>
                    <a:pt x="249415" y="238523"/>
                    <a:pt x="252633" y="251760"/>
                    <a:pt x="257947" y="265544"/>
                  </a:cubicBezTo>
                  <a:cubicBezTo>
                    <a:pt x="300847" y="243624"/>
                    <a:pt x="343656" y="221885"/>
                    <a:pt x="386373" y="200329"/>
                  </a:cubicBezTo>
                  <a:cubicBezTo>
                    <a:pt x="429091" y="178773"/>
                    <a:pt x="472264" y="157763"/>
                    <a:pt x="515893" y="137300"/>
                  </a:cubicBezTo>
                  <a:cubicBezTo>
                    <a:pt x="517323" y="136913"/>
                    <a:pt x="524502" y="134124"/>
                    <a:pt x="537429" y="128933"/>
                  </a:cubicBezTo>
                  <a:cubicBezTo>
                    <a:pt x="550356" y="123743"/>
                    <a:pt x="563364" y="118471"/>
                    <a:pt x="576453" y="113119"/>
                  </a:cubicBezTo>
                  <a:cubicBezTo>
                    <a:pt x="589542" y="107766"/>
                    <a:pt x="597045" y="104654"/>
                    <a:pt x="598961" y="103781"/>
                  </a:cubicBezTo>
                  <a:lnTo>
                    <a:pt x="600418" y="102324"/>
                  </a:lnTo>
                  <a:lnTo>
                    <a:pt x="599674" y="97350"/>
                  </a:lnTo>
                  <a:lnTo>
                    <a:pt x="611446" y="95466"/>
                  </a:lnTo>
                  <a:lnTo>
                    <a:pt x="621229" y="90239"/>
                  </a:lnTo>
                  <a:lnTo>
                    <a:pt x="630912" y="92473"/>
                  </a:lnTo>
                  <a:cubicBezTo>
                    <a:pt x="650551" y="92473"/>
                    <a:pt x="669261" y="87924"/>
                    <a:pt x="686278" y="79698"/>
                  </a:cubicBezTo>
                  <a:lnTo>
                    <a:pt x="703050" y="66775"/>
                  </a:lnTo>
                  <a:lnTo>
                    <a:pt x="728847" y="59326"/>
                  </a:lnTo>
                  <a:lnTo>
                    <a:pt x="729621" y="58580"/>
                  </a:lnTo>
                  <a:lnTo>
                    <a:pt x="749065" y="54050"/>
                  </a:lnTo>
                  <a:cubicBezTo>
                    <a:pt x="759570" y="50740"/>
                    <a:pt x="770257" y="47887"/>
                    <a:pt x="781126" y="45488"/>
                  </a:cubicBezTo>
                  <a:cubicBezTo>
                    <a:pt x="831161" y="34589"/>
                    <a:pt x="880832" y="25420"/>
                    <a:pt x="930138" y="17981"/>
                  </a:cubicBezTo>
                  <a:cubicBezTo>
                    <a:pt x="979444" y="10543"/>
                    <a:pt x="1029843" y="4653"/>
                    <a:pt x="1081335" y="3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500" dirty="0">
                <a:latin typeface="文悦青龙体 (非商业使用) W5" pitchFamily="50" charset="-122"/>
                <a:ea typeface="文悦青龙体 (非商业使用) W5" pitchFamily="50" charset="-122"/>
              </a:endParaRPr>
            </a:p>
          </p:txBody>
        </p:sp>
        <p:pic>
          <p:nvPicPr>
            <p:cNvPr id="28" name="图形 27" descr="气泡">
              <a:extLst>
                <a:ext uri="{FF2B5EF4-FFF2-40B4-BE49-F238E27FC236}">
                  <a16:creationId xmlns:a16="http://schemas.microsoft.com/office/drawing/2014/main" id="{456364E6-DFE1-401E-B8C3-A1A9E21DD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92260" y="3000955"/>
              <a:ext cx="716836" cy="716836"/>
            </a:xfrm>
            <a:prstGeom prst="rect">
              <a:avLst/>
            </a:prstGeom>
          </p:spPr>
        </p:pic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34F1EE0-F808-4F43-960A-9F1F41C7458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924559" y="2570480"/>
              <a:ext cx="1192181" cy="126000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: 形状 58" descr="水">
              <a:extLst>
                <a:ext uri="{FF2B5EF4-FFF2-40B4-BE49-F238E27FC236}">
                  <a16:creationId xmlns:a16="http://schemas.microsoft.com/office/drawing/2014/main" id="{33982495-B409-430E-8FA7-0F7679B3E25B}"/>
                </a:ext>
              </a:extLst>
            </p:cNvPr>
            <p:cNvSpPr/>
            <p:nvPr/>
          </p:nvSpPr>
          <p:spPr>
            <a:xfrm>
              <a:off x="1273582" y="1456454"/>
              <a:ext cx="485695" cy="738257"/>
            </a:xfrm>
            <a:custGeom>
              <a:avLst/>
              <a:gdLst>
                <a:gd name="connsiteX0" fmla="*/ 347134 w 694268"/>
                <a:gd name="connsiteY0" fmla="*/ 654452 h 1055287"/>
                <a:gd name="connsiteX1" fmla="*/ 248254 w 694268"/>
                <a:gd name="connsiteY1" fmla="*/ 856167 h 1055287"/>
                <a:gd name="connsiteX2" fmla="*/ 347134 w 694268"/>
                <a:gd name="connsiteY2" fmla="*/ 955046 h 1055287"/>
                <a:gd name="connsiteX3" fmla="*/ 446013 w 694268"/>
                <a:gd name="connsiteY3" fmla="*/ 856167 h 1055287"/>
                <a:gd name="connsiteX4" fmla="*/ 347134 w 694268"/>
                <a:gd name="connsiteY4" fmla="*/ 654452 h 1055287"/>
                <a:gd name="connsiteX5" fmla="*/ 347133 w 694268"/>
                <a:gd name="connsiteY5" fmla="*/ 220640 h 1055287"/>
                <a:gd name="connsiteX6" fmla="*/ 227571 w 694268"/>
                <a:gd name="connsiteY6" fmla="*/ 464546 h 1055287"/>
                <a:gd name="connsiteX7" fmla="*/ 347133 w 694268"/>
                <a:gd name="connsiteY7" fmla="*/ 584108 h 1055287"/>
                <a:gd name="connsiteX8" fmla="*/ 466695 w 694268"/>
                <a:gd name="connsiteY8" fmla="*/ 464546 h 1055287"/>
                <a:gd name="connsiteX9" fmla="*/ 347133 w 694268"/>
                <a:gd name="connsiteY9" fmla="*/ 220640 h 1055287"/>
                <a:gd name="connsiteX10" fmla="*/ 347134 w 694268"/>
                <a:gd name="connsiteY10" fmla="*/ 0 h 1055287"/>
                <a:gd name="connsiteX11" fmla="*/ 694268 w 694268"/>
                <a:gd name="connsiteY11" fmla="*/ 708153 h 1055287"/>
                <a:gd name="connsiteX12" fmla="*/ 347134 w 694268"/>
                <a:gd name="connsiteY12" fmla="*/ 1055287 h 1055287"/>
                <a:gd name="connsiteX13" fmla="*/ 0 w 694268"/>
                <a:gd name="connsiteY13" fmla="*/ 708153 h 1055287"/>
                <a:gd name="connsiteX14" fmla="*/ 347134 w 694268"/>
                <a:gd name="connsiteY14" fmla="*/ 0 h 10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4268" h="1055287">
                  <a:moveTo>
                    <a:pt x="347134" y="654452"/>
                  </a:moveTo>
                  <a:cubicBezTo>
                    <a:pt x="347134" y="654452"/>
                    <a:pt x="248254" y="793675"/>
                    <a:pt x="248254" y="856167"/>
                  </a:cubicBezTo>
                  <a:cubicBezTo>
                    <a:pt x="248254" y="910748"/>
                    <a:pt x="292552" y="955046"/>
                    <a:pt x="347134" y="955046"/>
                  </a:cubicBezTo>
                  <a:cubicBezTo>
                    <a:pt x="401715" y="955046"/>
                    <a:pt x="446013" y="910748"/>
                    <a:pt x="446013" y="856167"/>
                  </a:cubicBezTo>
                  <a:cubicBezTo>
                    <a:pt x="446013" y="793279"/>
                    <a:pt x="347134" y="654452"/>
                    <a:pt x="347134" y="654452"/>
                  </a:cubicBezTo>
                  <a:close/>
                  <a:moveTo>
                    <a:pt x="347133" y="220640"/>
                  </a:moveTo>
                  <a:cubicBezTo>
                    <a:pt x="347133" y="220640"/>
                    <a:pt x="227571" y="388983"/>
                    <a:pt x="227571" y="464546"/>
                  </a:cubicBezTo>
                  <a:cubicBezTo>
                    <a:pt x="227571" y="530545"/>
                    <a:pt x="281135" y="584108"/>
                    <a:pt x="347133" y="584108"/>
                  </a:cubicBezTo>
                  <a:cubicBezTo>
                    <a:pt x="413131" y="584108"/>
                    <a:pt x="466695" y="530545"/>
                    <a:pt x="466695" y="464546"/>
                  </a:cubicBezTo>
                  <a:cubicBezTo>
                    <a:pt x="466695" y="388505"/>
                    <a:pt x="347133" y="220640"/>
                    <a:pt x="347133" y="220640"/>
                  </a:cubicBezTo>
                  <a:close/>
                  <a:moveTo>
                    <a:pt x="347134" y="0"/>
                  </a:moveTo>
                  <a:cubicBezTo>
                    <a:pt x="347134" y="0"/>
                    <a:pt x="694268" y="487376"/>
                    <a:pt x="694268" y="708153"/>
                  </a:cubicBezTo>
                  <a:cubicBezTo>
                    <a:pt x="694268" y="899771"/>
                    <a:pt x="538752" y="1055287"/>
                    <a:pt x="347134" y="1055287"/>
                  </a:cubicBezTo>
                  <a:cubicBezTo>
                    <a:pt x="155516" y="1055287"/>
                    <a:pt x="0" y="899771"/>
                    <a:pt x="0" y="708153"/>
                  </a:cubicBezTo>
                  <a:cubicBezTo>
                    <a:pt x="0" y="488764"/>
                    <a:pt x="347134" y="0"/>
                    <a:pt x="347134" y="0"/>
                  </a:cubicBezTo>
                  <a:close/>
                </a:path>
              </a:pathLst>
            </a:custGeom>
            <a:solidFill>
              <a:srgbClr val="000000"/>
            </a:solidFill>
            <a:ln w="1379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图形 7" descr="叶">
              <a:extLst>
                <a:ext uri="{FF2B5EF4-FFF2-40B4-BE49-F238E27FC236}">
                  <a16:creationId xmlns:a16="http://schemas.microsoft.com/office/drawing/2014/main" id="{5354149F-EAB2-4B00-9CD4-C779C1663CD9}"/>
                </a:ext>
              </a:extLst>
            </p:cNvPr>
            <p:cNvSpPr/>
            <p:nvPr/>
          </p:nvSpPr>
          <p:spPr>
            <a:xfrm flipH="1">
              <a:off x="816658" y="2582354"/>
              <a:ext cx="255568" cy="342226"/>
            </a:xfrm>
            <a:custGeom>
              <a:avLst/>
              <a:gdLst>
                <a:gd name="connsiteX0" fmla="*/ 226216 w 486707"/>
                <a:gd name="connsiteY0" fmla="*/ 45548 h 516971"/>
                <a:gd name="connsiteX1" fmla="*/ 34275 w 486707"/>
                <a:gd name="connsiteY1" fmla="*/ 258106 h 516971"/>
                <a:gd name="connsiteX2" fmla="*/ 58268 w 486707"/>
                <a:gd name="connsiteY2" fmla="*/ 360590 h 516971"/>
                <a:gd name="connsiteX3" fmla="*/ 105568 w 486707"/>
                <a:gd name="connsiteY3" fmla="*/ 308969 h 516971"/>
                <a:gd name="connsiteX4" fmla="*/ 241983 w 486707"/>
                <a:gd name="connsiteY4" fmla="*/ 185229 h 516971"/>
                <a:gd name="connsiteX5" fmla="*/ 250895 w 486707"/>
                <a:gd name="connsiteY5" fmla="*/ 181434 h 516971"/>
                <a:gd name="connsiteX6" fmla="*/ 264605 w 486707"/>
                <a:gd name="connsiteY6" fmla="*/ 196616 h 516971"/>
                <a:gd name="connsiteX7" fmla="*/ 259121 w 486707"/>
                <a:gd name="connsiteY7" fmla="*/ 208763 h 516971"/>
                <a:gd name="connsiteX8" fmla="*/ 259121 w 486707"/>
                <a:gd name="connsiteY8" fmla="*/ 208763 h 516971"/>
                <a:gd name="connsiteX9" fmla="*/ 62381 w 486707"/>
                <a:gd name="connsiteY9" fmla="*/ 400824 h 516971"/>
                <a:gd name="connsiteX10" fmla="*/ 51413 w 486707"/>
                <a:gd name="connsiteY10" fmla="*/ 414489 h 516971"/>
                <a:gd name="connsiteX11" fmla="*/ 51413 w 486707"/>
                <a:gd name="connsiteY11" fmla="*/ 414489 h 516971"/>
                <a:gd name="connsiteX12" fmla="*/ 0 w 486707"/>
                <a:gd name="connsiteY12" fmla="*/ 516972 h 516971"/>
                <a:gd name="connsiteX13" fmla="*/ 41130 w 486707"/>
                <a:gd name="connsiteY13" fmla="*/ 516972 h 516971"/>
                <a:gd name="connsiteX14" fmla="*/ 101455 w 486707"/>
                <a:gd name="connsiteY14" fmla="*/ 420562 h 516971"/>
                <a:gd name="connsiteX15" fmla="*/ 226216 w 486707"/>
                <a:gd name="connsiteY15" fmla="*/ 471424 h 516971"/>
                <a:gd name="connsiteX16" fmla="*/ 321501 w 486707"/>
                <a:gd name="connsiteY16" fmla="*/ 443336 h 516971"/>
                <a:gd name="connsiteX17" fmla="*/ 321501 w 486707"/>
                <a:gd name="connsiteY17" fmla="*/ 443336 h 516971"/>
                <a:gd name="connsiteX18" fmla="*/ 486708 w 486707"/>
                <a:gd name="connsiteY18" fmla="*/ 0 h 516971"/>
                <a:gd name="connsiteX19" fmla="*/ 226216 w 486707"/>
                <a:gd name="connsiteY19" fmla="*/ 45548 h 51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6707" h="516971">
                  <a:moveTo>
                    <a:pt x="226216" y="45548"/>
                  </a:moveTo>
                  <a:cubicBezTo>
                    <a:pt x="119963" y="45548"/>
                    <a:pt x="34275" y="140440"/>
                    <a:pt x="34275" y="258106"/>
                  </a:cubicBezTo>
                  <a:cubicBezTo>
                    <a:pt x="34275" y="295304"/>
                    <a:pt x="43187" y="330224"/>
                    <a:pt x="58268" y="360590"/>
                  </a:cubicBezTo>
                  <a:cubicBezTo>
                    <a:pt x="72663" y="343889"/>
                    <a:pt x="88430" y="327188"/>
                    <a:pt x="105568" y="308969"/>
                  </a:cubicBezTo>
                  <a:cubicBezTo>
                    <a:pt x="148754" y="264179"/>
                    <a:pt x="199482" y="218631"/>
                    <a:pt x="241983" y="185229"/>
                  </a:cubicBezTo>
                  <a:cubicBezTo>
                    <a:pt x="244725" y="182952"/>
                    <a:pt x="247467" y="181434"/>
                    <a:pt x="250895" y="181434"/>
                  </a:cubicBezTo>
                  <a:cubicBezTo>
                    <a:pt x="258435" y="181434"/>
                    <a:pt x="264605" y="188266"/>
                    <a:pt x="264605" y="196616"/>
                  </a:cubicBezTo>
                  <a:cubicBezTo>
                    <a:pt x="264605" y="201930"/>
                    <a:pt x="262548" y="205726"/>
                    <a:pt x="259121" y="208763"/>
                  </a:cubicBezTo>
                  <a:lnTo>
                    <a:pt x="259121" y="208763"/>
                  </a:lnTo>
                  <a:cubicBezTo>
                    <a:pt x="198111" y="257347"/>
                    <a:pt x="117221" y="332502"/>
                    <a:pt x="62381" y="400824"/>
                  </a:cubicBezTo>
                  <a:cubicBezTo>
                    <a:pt x="62381" y="400824"/>
                    <a:pt x="54840" y="409934"/>
                    <a:pt x="51413" y="414489"/>
                  </a:cubicBezTo>
                  <a:lnTo>
                    <a:pt x="51413" y="414489"/>
                  </a:lnTo>
                  <a:cubicBezTo>
                    <a:pt x="20565" y="454723"/>
                    <a:pt x="0" y="491161"/>
                    <a:pt x="0" y="516972"/>
                  </a:cubicBezTo>
                  <a:lnTo>
                    <a:pt x="41130" y="516972"/>
                  </a:lnTo>
                  <a:cubicBezTo>
                    <a:pt x="41130" y="500271"/>
                    <a:pt x="65123" y="463832"/>
                    <a:pt x="101455" y="420562"/>
                  </a:cubicBezTo>
                  <a:cubicBezTo>
                    <a:pt x="135044" y="452445"/>
                    <a:pt x="178231" y="471424"/>
                    <a:pt x="226216" y="471424"/>
                  </a:cubicBezTo>
                  <a:cubicBezTo>
                    <a:pt x="260492" y="471424"/>
                    <a:pt x="293396" y="461555"/>
                    <a:pt x="321501" y="443336"/>
                  </a:cubicBezTo>
                  <a:lnTo>
                    <a:pt x="321501" y="443336"/>
                  </a:lnTo>
                  <a:cubicBezTo>
                    <a:pt x="468199" y="352998"/>
                    <a:pt x="486708" y="186748"/>
                    <a:pt x="486708" y="0"/>
                  </a:cubicBezTo>
                  <a:cubicBezTo>
                    <a:pt x="486708" y="0"/>
                    <a:pt x="326986" y="48585"/>
                    <a:pt x="226216" y="45548"/>
                  </a:cubicBezTo>
                  <a:close/>
                </a:path>
              </a:pathLst>
            </a:custGeom>
            <a:solidFill>
              <a:srgbClr val="000000"/>
            </a:solidFill>
            <a:ln w="684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73" name="图形 72" descr="水">
              <a:extLst>
                <a:ext uri="{FF2B5EF4-FFF2-40B4-BE49-F238E27FC236}">
                  <a16:creationId xmlns:a16="http://schemas.microsoft.com/office/drawing/2014/main" id="{32F8CFD9-1A0E-477A-8F89-12D8C427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9338" y="466467"/>
              <a:ext cx="485059" cy="485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2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文悦青龙体 (非商业使用) W5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Jackie</dc:creator>
  <cp:lastModifiedBy>Li Jackie</cp:lastModifiedBy>
  <cp:revision>4</cp:revision>
  <dcterms:created xsi:type="dcterms:W3CDTF">2020-10-08T03:32:05Z</dcterms:created>
  <dcterms:modified xsi:type="dcterms:W3CDTF">2020-10-08T03:46:41Z</dcterms:modified>
</cp:coreProperties>
</file>