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8FA"/>
    <a:srgbClr val="19F8FE"/>
    <a:srgbClr val="2B56A5"/>
    <a:srgbClr val="4576CF"/>
    <a:srgbClr val="346ACA"/>
    <a:srgbClr val="3A69D2"/>
    <a:srgbClr val="88A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80" y="72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EFB8C-E274-4F0A-90EE-B18AF35FB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A110E7-4F58-4BC3-8909-B39D77B44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A4C4E0-A873-45B3-97F5-39298B82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A810-0F6F-40EC-939B-5CB838E85D7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2F83B-6E0C-4379-87A7-620AAA44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0FAC5-767A-4376-88A6-95098A1D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C97C-EEEC-4548-BD8D-644FFBF36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36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85418-9410-4DFD-8584-658B4A10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6AA3D2-16BC-435A-BD5D-72E8C2717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BB600C-5CB8-4E7F-90F7-65B6C943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A810-0F6F-40EC-939B-5CB838E85D7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90173-608B-4AA6-A264-A3FE1DE5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A4CD8-0EA5-443E-9F34-A11942FE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C97C-EEEC-4548-BD8D-644FFBF36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2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646251-B96F-4AEB-9083-E22199DA6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4A8BFA-AC8C-45F0-A07E-2877E35E6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433B57-6E65-4F46-B029-09D54AD2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A810-0F6F-40EC-939B-5CB838E85D7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6A975-40CA-4006-A9F8-7992A771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D7E25-AE13-4AF1-B375-5282EED6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C97C-EEEC-4548-BD8D-644FFBF36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25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45A41-AAF6-4182-B0DD-289B62F4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1CD56-C161-407E-AD32-3FD063298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BD528-216B-4A4C-9ECE-FCE53EF8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A810-0F6F-40EC-939B-5CB838E85D7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F6644-EFDD-4010-88CB-8C7B44A3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CEC26-7B4D-4E5E-8D16-C4F986D8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C97C-EEEC-4548-BD8D-644FFBF36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60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42E68-4426-46A4-A7B6-F156AFE1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6C5864-A5CE-46FD-BB92-BB10D45AE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415D0-5C73-4678-8CE5-C991E776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A810-0F6F-40EC-939B-5CB838E85D7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DCAF4-5FEB-4491-B8D1-F392189C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C63BF-92F8-4109-ADA4-68FF9EF1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C97C-EEEC-4548-BD8D-644FFBF36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84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A4558-22BE-427E-858C-60CEE3E1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E25FF-770C-4326-9311-6813B2BB4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31CA12-2A8A-45DC-82EC-4EBF44531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7250C1-0E4E-432D-B9C1-6AEAB3AC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A810-0F6F-40EC-939B-5CB838E85D7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014BCA-B2A6-45B1-81C7-FE7D9D11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60A6D8-3646-44FB-B68C-E4845660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C97C-EEEC-4548-BD8D-644FFBF36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66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0102C-0C1A-495E-BEF4-CE6626D1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7E59FF-AFCD-494A-9BFC-20BFEF094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678A8E-9E7E-4502-A2A2-B553774A9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0A6151-A02F-4157-8B59-34D6B0F95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B1F3DB-BA32-40D8-AD52-2036A90B0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3BBE3B-A94D-405E-BD21-2A7B5E15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A810-0F6F-40EC-939B-5CB838E85D7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AD270B-3992-4B0C-BBA8-77920D83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52A308-5E8C-43F7-87FF-B6339265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C97C-EEEC-4548-BD8D-644FFBF36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93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729D9-A80F-4919-812A-9330F6E1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452E0A-3288-4269-8E40-3A14F12B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A810-0F6F-40EC-939B-5CB838E85D7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B87786-034E-4397-8EF6-B90121AF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7851EF-7A72-4970-9A63-6DF9369A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C97C-EEEC-4548-BD8D-644FFBF36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9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F1DC87-B2B8-44A4-8329-D76E9382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A810-0F6F-40EC-939B-5CB838E85D7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8BE485-6513-4F52-A552-450195DB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9DD784-A041-4982-98FF-A624B90A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C97C-EEEC-4548-BD8D-644FFBF36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00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50B08-4660-48BF-A7EB-99DD30E65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0360E-7C58-42D9-9DC5-069ED1CAE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B88168-33C2-48A1-8F95-3E9E8F1CD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C523A5-D46B-4A67-B002-071670C8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A810-0F6F-40EC-939B-5CB838E85D7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9C5CF-E86C-470E-BC55-EBBD9E54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268D62-EA8B-42FA-A054-10DC9267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C97C-EEEC-4548-BD8D-644FFBF36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8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6C71E-0DF0-4A06-B917-65E0C8C2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33C8DE-1499-4D07-9B57-0C61AB582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D78730-284B-4209-8762-2339A6E71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891872-7E0B-4EDC-A3E8-61E3DBE4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A810-0F6F-40EC-939B-5CB838E85D7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3C6552-261C-4DC8-A8E3-A018406B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C0D9-0773-4C30-AEE5-AA55C012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C97C-EEEC-4548-BD8D-644FFBF36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07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B96DCF-9D0E-4536-886D-ED9F82EE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1B8DE8-5644-4D8E-8A4F-3F5F1C31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6A4AE-C75B-47B9-A8B2-C6A4E3224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8A810-0F6F-40EC-939B-5CB838E85D76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5EB52-19DE-4A11-B7D8-2506473A1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BE01C-6E9F-422A-9CD2-284DB7BA0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C97C-EEEC-4548-BD8D-644FFBF36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93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>
            <a:extLst>
              <a:ext uri="{FF2B5EF4-FFF2-40B4-BE49-F238E27FC236}">
                <a16:creationId xmlns:a16="http://schemas.microsoft.com/office/drawing/2014/main" id="{F77BA943-904A-4EB6-BE0B-B57E6CB15618}"/>
              </a:ext>
            </a:extLst>
          </p:cNvPr>
          <p:cNvSpPr/>
          <p:nvPr/>
        </p:nvSpPr>
        <p:spPr>
          <a:xfrm>
            <a:off x="6235912" y="1207564"/>
            <a:ext cx="3364413" cy="3364413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71E2EB2-3BF5-45A2-B64B-144BA09B7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78076">
            <a:off x="7258454" y="1641914"/>
            <a:ext cx="1667033" cy="1427440"/>
          </a:xfrm>
        </p:spPr>
        <p:txBody>
          <a:bodyPr>
            <a:prstTxWarp prst="textArchUp">
              <a:avLst>
                <a:gd name="adj" fmla="val 12482227"/>
              </a:avLst>
            </a:prstTxWarp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体验为本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9C39F13-1A6C-4B4F-8C77-8EDA33016337}"/>
              </a:ext>
            </a:extLst>
          </p:cNvPr>
          <p:cNvSpPr/>
          <p:nvPr/>
        </p:nvSpPr>
        <p:spPr>
          <a:xfrm>
            <a:off x="6924443" y="1896095"/>
            <a:ext cx="1987350" cy="19873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0A52AF8-B4FD-4509-B92F-A20A690F6053}"/>
              </a:ext>
            </a:extLst>
          </p:cNvPr>
          <p:cNvSpPr/>
          <p:nvPr/>
        </p:nvSpPr>
        <p:spPr>
          <a:xfrm rot="-2700000">
            <a:off x="6282193" y="1257405"/>
            <a:ext cx="899013" cy="8990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0338849-42B0-49FB-848F-34E94DFDEB1F}"/>
              </a:ext>
            </a:extLst>
          </p:cNvPr>
          <p:cNvSpPr/>
          <p:nvPr/>
        </p:nvSpPr>
        <p:spPr>
          <a:xfrm rot="4500000">
            <a:off x="9089293" y="2009565"/>
            <a:ext cx="899013" cy="89901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718B8EF-FAED-490C-AF86-9B883A499256}"/>
              </a:ext>
            </a:extLst>
          </p:cNvPr>
          <p:cNvSpPr/>
          <p:nvPr/>
        </p:nvSpPr>
        <p:spPr>
          <a:xfrm rot="11700000">
            <a:off x="7034353" y="4064505"/>
            <a:ext cx="899013" cy="89901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39A5817-EBF0-4000-BFCC-7CC9F5327285}"/>
              </a:ext>
            </a:extLst>
          </p:cNvPr>
          <p:cNvSpPr/>
          <p:nvPr/>
        </p:nvSpPr>
        <p:spPr>
          <a:xfrm rot="-2700000">
            <a:off x="6282192" y="1257406"/>
            <a:ext cx="899013" cy="89901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弧形 28">
            <a:extLst>
              <a:ext uri="{FF2B5EF4-FFF2-40B4-BE49-F238E27FC236}">
                <a16:creationId xmlns:a16="http://schemas.microsoft.com/office/drawing/2014/main" id="{C854EE38-3856-476C-903A-FA10227F8A39}"/>
              </a:ext>
            </a:extLst>
          </p:cNvPr>
          <p:cNvSpPr/>
          <p:nvPr/>
        </p:nvSpPr>
        <p:spPr>
          <a:xfrm>
            <a:off x="5218118" y="189770"/>
            <a:ext cx="5400000" cy="5400000"/>
          </a:xfrm>
          <a:prstGeom prst="arc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1000">
                  <a:srgbClr val="C00000"/>
                </a:gs>
                <a:gs pos="100000">
                  <a:srgbClr val="C0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弧形 35">
            <a:extLst>
              <a:ext uri="{FF2B5EF4-FFF2-40B4-BE49-F238E27FC236}">
                <a16:creationId xmlns:a16="http://schemas.microsoft.com/office/drawing/2014/main" id="{F152CF5B-A980-486C-8271-44B4A919BC50}"/>
              </a:ext>
            </a:extLst>
          </p:cNvPr>
          <p:cNvSpPr/>
          <p:nvPr/>
        </p:nvSpPr>
        <p:spPr>
          <a:xfrm rot="16200000">
            <a:off x="5218118" y="189770"/>
            <a:ext cx="5400000" cy="5400000"/>
          </a:xfrm>
          <a:prstGeom prst="arc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1000">
                  <a:srgbClr val="C00000"/>
                </a:gs>
                <a:gs pos="100000">
                  <a:srgbClr val="C0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弧形 36">
            <a:extLst>
              <a:ext uri="{FF2B5EF4-FFF2-40B4-BE49-F238E27FC236}">
                <a16:creationId xmlns:a16="http://schemas.microsoft.com/office/drawing/2014/main" id="{714D4E31-8FAB-4516-B0C4-CE5AF76B3570}"/>
              </a:ext>
            </a:extLst>
          </p:cNvPr>
          <p:cNvSpPr/>
          <p:nvPr/>
        </p:nvSpPr>
        <p:spPr>
          <a:xfrm rot="5400000">
            <a:off x="5218118" y="189770"/>
            <a:ext cx="5400000" cy="5400000"/>
          </a:xfrm>
          <a:prstGeom prst="arc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1000">
                  <a:srgbClr val="C00000"/>
                </a:gs>
                <a:gs pos="100000">
                  <a:srgbClr val="C0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弧形 37">
            <a:extLst>
              <a:ext uri="{FF2B5EF4-FFF2-40B4-BE49-F238E27FC236}">
                <a16:creationId xmlns:a16="http://schemas.microsoft.com/office/drawing/2014/main" id="{153C6D6D-021C-45B7-A8B7-60ACBC789D7D}"/>
              </a:ext>
            </a:extLst>
          </p:cNvPr>
          <p:cNvSpPr/>
          <p:nvPr/>
        </p:nvSpPr>
        <p:spPr>
          <a:xfrm rot="10800000">
            <a:off x="5218118" y="189770"/>
            <a:ext cx="5400000" cy="5400000"/>
          </a:xfrm>
          <a:prstGeom prst="arc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1000">
                  <a:srgbClr val="C00000"/>
                </a:gs>
                <a:gs pos="100000">
                  <a:srgbClr val="C0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EFF02903-DAF4-4739-8422-40850650E338}"/>
              </a:ext>
            </a:extLst>
          </p:cNvPr>
          <p:cNvSpPr txBox="1">
            <a:spLocks/>
          </p:cNvSpPr>
          <p:nvPr/>
        </p:nvSpPr>
        <p:spPr>
          <a:xfrm rot="8280000">
            <a:off x="7486515" y="2574837"/>
            <a:ext cx="1667033" cy="1427440"/>
          </a:xfrm>
          <a:prstGeom prst="rect">
            <a:avLst/>
          </a:prstGeom>
        </p:spPr>
        <p:txBody>
          <a:bodyPr spcFirstLastPara="1" vert="horz" lIns="91440" tIns="45720" rIns="91440" bIns="45720" numCol="1" rtlCol="0" anchor="b">
            <a:prstTxWarp prst="textArchUp">
              <a:avLst>
                <a:gd name="adj" fmla="val 12482227"/>
              </a:avLst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效率制胜</a:t>
            </a:r>
          </a:p>
        </p:txBody>
      </p:sp>
      <p:sp>
        <p:nvSpPr>
          <p:cNvPr id="40" name="标题 1">
            <a:extLst>
              <a:ext uri="{FF2B5EF4-FFF2-40B4-BE49-F238E27FC236}">
                <a16:creationId xmlns:a16="http://schemas.microsoft.com/office/drawing/2014/main" id="{2D59EA5A-C35B-4423-A904-6F663AAEBEF2}"/>
              </a:ext>
            </a:extLst>
          </p:cNvPr>
          <p:cNvSpPr txBox="1">
            <a:spLocks/>
          </p:cNvSpPr>
          <p:nvPr/>
        </p:nvSpPr>
        <p:spPr>
          <a:xfrm rot="15480000">
            <a:off x="6579937" y="2332093"/>
            <a:ext cx="1667033" cy="1427440"/>
          </a:xfrm>
          <a:prstGeom prst="rect">
            <a:avLst/>
          </a:prstGeom>
        </p:spPr>
        <p:txBody>
          <a:bodyPr spcFirstLastPara="1" vert="horz" lIns="91440" tIns="45720" rIns="91440" bIns="45720" numCol="1" rtlCol="0" anchor="b">
            <a:prstTxWarp prst="textArchUp">
              <a:avLst>
                <a:gd name="adj" fmla="val 12482227"/>
              </a:avLst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技术驱动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867AFF-AC27-4C02-AF62-C61CEE46A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5815" y="1458308"/>
            <a:ext cx="1142197" cy="623451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智能</a:t>
            </a:r>
          </a:p>
        </p:txBody>
      </p:sp>
      <p:sp>
        <p:nvSpPr>
          <p:cNvPr id="41" name="副标题 2">
            <a:extLst>
              <a:ext uri="{FF2B5EF4-FFF2-40B4-BE49-F238E27FC236}">
                <a16:creationId xmlns:a16="http://schemas.microsoft.com/office/drawing/2014/main" id="{5BFA5973-F2F6-4A97-AE1B-BC55D1275161}"/>
              </a:ext>
            </a:extLst>
          </p:cNvPr>
          <p:cNvSpPr txBox="1">
            <a:spLocks/>
          </p:cNvSpPr>
          <p:nvPr/>
        </p:nvSpPr>
        <p:spPr>
          <a:xfrm>
            <a:off x="8996472" y="2215462"/>
            <a:ext cx="1142197" cy="623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bg1"/>
                </a:solidFill>
              </a:rPr>
              <a:t>短链</a:t>
            </a:r>
          </a:p>
        </p:txBody>
      </p:sp>
      <p:sp>
        <p:nvSpPr>
          <p:cNvPr id="43" name="副标题 2">
            <a:extLst>
              <a:ext uri="{FF2B5EF4-FFF2-40B4-BE49-F238E27FC236}">
                <a16:creationId xmlns:a16="http://schemas.microsoft.com/office/drawing/2014/main" id="{0E5F924C-5BE2-4345-8FCF-B2E8D9453F50}"/>
              </a:ext>
            </a:extLst>
          </p:cNvPr>
          <p:cNvSpPr txBox="1">
            <a:spLocks/>
          </p:cNvSpPr>
          <p:nvPr/>
        </p:nvSpPr>
        <p:spPr>
          <a:xfrm>
            <a:off x="6909759" y="4294207"/>
            <a:ext cx="1142197" cy="623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bg1"/>
                </a:solidFill>
              </a:rPr>
              <a:t>共生</a:t>
            </a:r>
          </a:p>
        </p:txBody>
      </p:sp>
    </p:spTree>
    <p:extLst>
      <p:ext uri="{BB962C8B-B14F-4D97-AF65-F5344CB8AC3E}">
        <p14:creationId xmlns:p14="http://schemas.microsoft.com/office/powerpoint/2010/main" val="177107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32097-A3A7-4F03-9B68-2DA10897F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4114891"/>
            <a:ext cx="1057275" cy="1547722"/>
          </a:xfrm>
        </p:spPr>
        <p:txBody>
          <a:bodyPr>
            <a:normAutofit/>
          </a:bodyPr>
          <a:lstStyle/>
          <a:p>
            <a:endParaRPr lang="zh-CN" altLang="en-US" sz="1050" dirty="0">
              <a:solidFill>
                <a:schemeClr val="bg1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BEA3164-4BD6-42BF-85B1-1379E92F2F00}"/>
              </a:ext>
            </a:extLst>
          </p:cNvPr>
          <p:cNvGrpSpPr/>
          <p:nvPr/>
        </p:nvGrpSpPr>
        <p:grpSpPr>
          <a:xfrm>
            <a:off x="5946264" y="145540"/>
            <a:ext cx="5709670" cy="5709670"/>
            <a:chOff x="5946264" y="145540"/>
            <a:chExt cx="5709670" cy="5709670"/>
          </a:xfrm>
          <a:scene3d>
            <a:camera prst="perspectiveLeft">
              <a:rot lat="19920000" lon="1140000" rev="21594000"/>
            </a:camera>
            <a:lightRig rig="contrasting" dir="t"/>
          </a:scene3d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8306D89-C1C7-40F0-8224-C48886E06B0E}"/>
                </a:ext>
              </a:extLst>
            </p:cNvPr>
            <p:cNvSpPr/>
            <p:nvPr/>
          </p:nvSpPr>
          <p:spPr>
            <a:xfrm>
              <a:off x="7153275" y="1352550"/>
              <a:ext cx="3295650" cy="3295650"/>
            </a:xfrm>
            <a:prstGeom prst="ellipse">
              <a:avLst/>
            </a:prstGeom>
            <a:gradFill flip="none" rotWithShape="1">
              <a:gsLst>
                <a:gs pos="18000">
                  <a:schemeClr val="tx1">
                    <a:alpha val="0"/>
                    <a:lumMod val="100000"/>
                  </a:schemeClr>
                </a:gs>
                <a:gs pos="100000">
                  <a:srgbClr val="2B56A5"/>
                </a:gs>
              </a:gsLst>
              <a:path path="shape">
                <a:fillToRect l="50000" t="50000" r="50000" b="50000"/>
              </a:path>
              <a:tileRect/>
            </a:gradFill>
            <a:ln w="19050">
              <a:gradFill flip="none" rotWithShape="1">
                <a:gsLst>
                  <a:gs pos="0">
                    <a:schemeClr val="tx1"/>
                  </a:gs>
                  <a:gs pos="68000">
                    <a:srgbClr val="1D78FA">
                      <a:lumMod val="65000"/>
                      <a:lumOff val="35000"/>
                    </a:srgbClr>
                  </a:gs>
                </a:gsLst>
                <a:lin ang="24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19958C42-3764-4F7B-B72F-89B2A8BE14FA}"/>
                </a:ext>
              </a:extLst>
            </p:cNvPr>
            <p:cNvSpPr/>
            <p:nvPr/>
          </p:nvSpPr>
          <p:spPr>
            <a:xfrm>
              <a:off x="6641100" y="840375"/>
              <a:ext cx="4320000" cy="4320000"/>
            </a:xfrm>
            <a:prstGeom prst="arc">
              <a:avLst>
                <a:gd name="adj1" fmla="val 16200000"/>
                <a:gd name="adj2" fmla="val 20031920"/>
              </a:avLst>
            </a:prstGeom>
            <a:ln w="19050">
              <a:gradFill>
                <a:gsLst>
                  <a:gs pos="0">
                    <a:srgbClr val="1D78FA">
                      <a:alpha val="0"/>
                    </a:srgbClr>
                  </a:gs>
                  <a:gs pos="39000">
                    <a:srgbClr val="1D78FA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弧形 5">
              <a:extLst>
                <a:ext uri="{FF2B5EF4-FFF2-40B4-BE49-F238E27FC236}">
                  <a16:creationId xmlns:a16="http://schemas.microsoft.com/office/drawing/2014/main" id="{179B86B0-755E-44D0-BFD2-2F1F1138DD9F}"/>
                </a:ext>
              </a:extLst>
            </p:cNvPr>
            <p:cNvSpPr/>
            <p:nvPr/>
          </p:nvSpPr>
          <p:spPr>
            <a:xfrm rot="7200000">
              <a:off x="6641099" y="840375"/>
              <a:ext cx="4320000" cy="4320000"/>
            </a:xfrm>
            <a:prstGeom prst="arc">
              <a:avLst>
                <a:gd name="adj1" fmla="val 16200000"/>
                <a:gd name="adj2" fmla="val 20031920"/>
              </a:avLst>
            </a:prstGeom>
            <a:ln w="19050">
              <a:gradFill>
                <a:gsLst>
                  <a:gs pos="0">
                    <a:srgbClr val="1D78FA">
                      <a:alpha val="0"/>
                    </a:srgbClr>
                  </a:gs>
                  <a:gs pos="39000">
                    <a:srgbClr val="1D78FA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弧形 6">
              <a:extLst>
                <a:ext uri="{FF2B5EF4-FFF2-40B4-BE49-F238E27FC236}">
                  <a16:creationId xmlns:a16="http://schemas.microsoft.com/office/drawing/2014/main" id="{8029DD58-73AB-464C-A217-6A342E3973C2}"/>
                </a:ext>
              </a:extLst>
            </p:cNvPr>
            <p:cNvSpPr/>
            <p:nvPr/>
          </p:nvSpPr>
          <p:spPr>
            <a:xfrm rot="-7200000">
              <a:off x="6641100" y="840375"/>
              <a:ext cx="4320000" cy="4320000"/>
            </a:xfrm>
            <a:prstGeom prst="arc">
              <a:avLst>
                <a:gd name="adj1" fmla="val 16200000"/>
                <a:gd name="adj2" fmla="val 20031920"/>
              </a:avLst>
            </a:prstGeom>
            <a:ln w="19050">
              <a:gradFill>
                <a:gsLst>
                  <a:gs pos="0">
                    <a:srgbClr val="1D78FA">
                      <a:alpha val="0"/>
                    </a:srgbClr>
                  </a:gs>
                  <a:gs pos="39000">
                    <a:srgbClr val="1D78FA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弧形 7">
              <a:extLst>
                <a:ext uri="{FF2B5EF4-FFF2-40B4-BE49-F238E27FC236}">
                  <a16:creationId xmlns:a16="http://schemas.microsoft.com/office/drawing/2014/main" id="{54F6E798-EE4A-4A06-B991-68E251BCD27D}"/>
                </a:ext>
              </a:extLst>
            </p:cNvPr>
            <p:cNvSpPr/>
            <p:nvPr/>
          </p:nvSpPr>
          <p:spPr>
            <a:xfrm>
              <a:off x="5946264" y="145540"/>
              <a:ext cx="5709670" cy="5709670"/>
            </a:xfrm>
            <a:prstGeom prst="arc">
              <a:avLst>
                <a:gd name="adj1" fmla="val 16200000"/>
                <a:gd name="adj2" fmla="val 16184465"/>
              </a:avLst>
            </a:prstGeom>
            <a:ln w="25400">
              <a:gradFill>
                <a:gsLst>
                  <a:gs pos="11000">
                    <a:srgbClr val="1D78FA">
                      <a:alpha val="0"/>
                    </a:srgbClr>
                  </a:gs>
                  <a:gs pos="100000">
                    <a:srgbClr val="1D78FA">
                      <a:lumMod val="65000"/>
                      <a:lumOff val="35000"/>
                    </a:srgbClr>
                  </a:gs>
                </a:gsLst>
                <a:lin ang="36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2AB6DB97-A105-431F-9C4F-26F76D019828}"/>
              </a:ext>
            </a:extLst>
          </p:cNvPr>
          <p:cNvSpPr/>
          <p:nvPr/>
        </p:nvSpPr>
        <p:spPr>
          <a:xfrm>
            <a:off x="2654173" y="1982937"/>
            <a:ext cx="2415941" cy="2415941"/>
          </a:xfrm>
          <a:prstGeom prst="ellipse">
            <a:avLst/>
          </a:prstGeom>
          <a:gradFill flip="none" rotWithShape="1">
            <a:gsLst>
              <a:gs pos="0">
                <a:srgbClr val="1D78FA"/>
              </a:gs>
              <a:gs pos="61000">
                <a:srgbClr val="19F8FE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4A4A237-FD55-4C66-9188-930A5A59AD93}"/>
              </a:ext>
            </a:extLst>
          </p:cNvPr>
          <p:cNvSpPr/>
          <p:nvPr/>
        </p:nvSpPr>
        <p:spPr>
          <a:xfrm>
            <a:off x="844078" y="-612691"/>
            <a:ext cx="2415941" cy="2415941"/>
          </a:xfrm>
          <a:prstGeom prst="ellipse">
            <a:avLst/>
          </a:prstGeom>
          <a:gradFill flip="none" rotWithShape="1">
            <a:gsLst>
              <a:gs pos="90000">
                <a:srgbClr val="1D78FA">
                  <a:alpha val="0"/>
                </a:srgbClr>
              </a:gs>
              <a:gs pos="0">
                <a:srgbClr val="19F8FE"/>
              </a:gs>
            </a:gsLst>
            <a:lin ang="8100000" scaled="0"/>
            <a:tileRect/>
          </a:gradFill>
          <a:ln>
            <a:noFill/>
          </a:ln>
          <a:effectLst>
            <a:softEdge rad="215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C1ACDB8-41C0-4C11-B0A7-852946F9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9884" y="2774526"/>
            <a:ext cx="1596342" cy="832761"/>
          </a:xfrm>
        </p:spPr>
        <p:txBody>
          <a:bodyPr>
            <a:no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C289860-BB60-4967-9CD9-9D1484A6D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122" y="1577782"/>
            <a:ext cx="2420322" cy="2420322"/>
          </a:xfrm>
          <a:prstGeom prst="rect">
            <a:avLst/>
          </a:prstGeom>
          <a:scene3d>
            <a:camera prst="perspectiveLeft">
              <a:rot lat="19920000" lon="1140000" rev="21540000"/>
            </a:camera>
            <a:lightRig rig="contrasting" dir="t"/>
          </a:scene3d>
        </p:spPr>
      </p:pic>
    </p:spTree>
    <p:extLst>
      <p:ext uri="{BB962C8B-B14F-4D97-AF65-F5344CB8AC3E}">
        <p14:creationId xmlns:p14="http://schemas.microsoft.com/office/powerpoint/2010/main" val="208469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体验为本</vt:lpstr>
      <vt:lpstr>5G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Jackie</dc:creator>
  <cp:lastModifiedBy>Li Jackie</cp:lastModifiedBy>
  <cp:revision>15</cp:revision>
  <dcterms:created xsi:type="dcterms:W3CDTF">2020-12-29T15:37:35Z</dcterms:created>
  <dcterms:modified xsi:type="dcterms:W3CDTF">2020-12-29T16:53:45Z</dcterms:modified>
</cp:coreProperties>
</file>