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58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0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2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F6AC-5732-4C10-8D71-2B1BB20979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06F5-6E29-4AE1-AF15-524DC9AE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A8B89021-5D8A-4165-B1D3-244D4A056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73365"/>
            <a:ext cx="304800" cy="3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696DCFC-4ACA-48D7-A617-C02EADF27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325363"/>
            <a:ext cx="304800" cy="3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E7502B3-DDC5-454C-90B2-0F6D64782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477361"/>
            <a:ext cx="304800" cy="3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3F2403-D02A-4CAA-A6CA-76689782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11"/>
            <a:ext cx="9143999" cy="56999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08896E2-FF4E-4D1F-B4AC-965620B50403}"/>
              </a:ext>
            </a:extLst>
          </p:cNvPr>
          <p:cNvGrpSpPr/>
          <p:nvPr/>
        </p:nvGrpSpPr>
        <p:grpSpPr>
          <a:xfrm>
            <a:off x="2" y="590411"/>
            <a:ext cx="9143999" cy="5699923"/>
            <a:chOff x="-1593761" y="0"/>
            <a:chExt cx="10972801" cy="6858000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2AB5A526-87AA-4396-8458-0E33D81520BE}"/>
                </a:ext>
              </a:extLst>
            </p:cNvPr>
            <p:cNvSpPr/>
            <p:nvPr/>
          </p:nvSpPr>
          <p:spPr>
            <a:xfrm>
              <a:off x="-1593761" y="0"/>
              <a:ext cx="10972801" cy="6857999"/>
            </a:xfrm>
            <a:prstGeom prst="rtTriangl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E840EF4D-4A94-412C-A326-17DEF4AAEEB1}"/>
                </a:ext>
              </a:extLst>
            </p:cNvPr>
            <p:cNvSpPr/>
            <p:nvPr/>
          </p:nvSpPr>
          <p:spPr>
            <a:xfrm rot="10800000">
              <a:off x="-1593761" y="0"/>
              <a:ext cx="10966362" cy="6858000"/>
            </a:xfrm>
            <a:prstGeom prst="rtTriangl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7BBE438-F38B-4A47-B337-FF8AEA349E04}"/>
              </a:ext>
            </a:extLst>
          </p:cNvPr>
          <p:cNvSpPr txBox="1"/>
          <p:nvPr/>
        </p:nvSpPr>
        <p:spPr>
          <a:xfrm>
            <a:off x="5015758" y="108776"/>
            <a:ext cx="3650284" cy="1996087"/>
          </a:xfrm>
          <a:custGeom>
            <a:avLst/>
            <a:gdLst/>
            <a:ahLst/>
            <a:cxnLst/>
            <a:rect l="l" t="t" r="r" b="b"/>
            <a:pathLst>
              <a:path w="3650284" h="1996087">
                <a:moveTo>
                  <a:pt x="2394813" y="1633042"/>
                </a:moveTo>
                <a:cubicBezTo>
                  <a:pt x="2402414" y="1633556"/>
                  <a:pt x="2410529" y="1637328"/>
                  <a:pt x="2419159" y="1644358"/>
                </a:cubicBezTo>
                <a:cubicBezTo>
                  <a:pt x="2427789" y="1651387"/>
                  <a:pt x="2432475" y="1658588"/>
                  <a:pt x="2433218" y="1665960"/>
                </a:cubicBezTo>
                <a:cubicBezTo>
                  <a:pt x="2432761" y="1673275"/>
                  <a:pt x="2430932" y="1680591"/>
                  <a:pt x="2427732" y="1687906"/>
                </a:cubicBezTo>
                <a:cubicBezTo>
                  <a:pt x="2424531" y="1695221"/>
                  <a:pt x="2422703" y="1702536"/>
                  <a:pt x="2422245" y="1709852"/>
                </a:cubicBezTo>
                <a:cubicBezTo>
                  <a:pt x="2422074" y="1718824"/>
                  <a:pt x="2422645" y="1726711"/>
                  <a:pt x="2423960" y="1733512"/>
                </a:cubicBezTo>
                <a:cubicBezTo>
                  <a:pt x="2425274" y="1740312"/>
                  <a:pt x="2428360" y="1744313"/>
                  <a:pt x="2433218" y="1745513"/>
                </a:cubicBezTo>
                <a:lnTo>
                  <a:pt x="2485339" y="1745513"/>
                </a:lnTo>
                <a:cubicBezTo>
                  <a:pt x="2486653" y="1744199"/>
                  <a:pt x="2488139" y="1743398"/>
                  <a:pt x="2489797" y="1743113"/>
                </a:cubicBezTo>
                <a:cubicBezTo>
                  <a:pt x="2491454" y="1742827"/>
                  <a:pt x="2493626" y="1742713"/>
                  <a:pt x="2496312" y="1742770"/>
                </a:cubicBezTo>
                <a:cubicBezTo>
                  <a:pt x="2498198" y="1742027"/>
                  <a:pt x="2500598" y="1742141"/>
                  <a:pt x="2503513" y="1743113"/>
                </a:cubicBezTo>
                <a:cubicBezTo>
                  <a:pt x="2506427" y="1744084"/>
                  <a:pt x="2509513" y="1744884"/>
                  <a:pt x="2512771" y="1745513"/>
                </a:cubicBezTo>
                <a:cubicBezTo>
                  <a:pt x="2514668" y="1746444"/>
                  <a:pt x="2517885" y="1743566"/>
                  <a:pt x="2522423" y="1736877"/>
                </a:cubicBezTo>
                <a:cubicBezTo>
                  <a:pt x="2526961" y="1730188"/>
                  <a:pt x="2532414" y="1723246"/>
                  <a:pt x="2538781" y="1716049"/>
                </a:cubicBezTo>
                <a:cubicBezTo>
                  <a:pt x="2545147" y="1708852"/>
                  <a:pt x="2552023" y="1704958"/>
                  <a:pt x="2559405" y="1704365"/>
                </a:cubicBezTo>
                <a:cubicBezTo>
                  <a:pt x="2567978" y="1704879"/>
                  <a:pt x="2575065" y="1708194"/>
                  <a:pt x="2580665" y="1714309"/>
                </a:cubicBezTo>
                <a:cubicBezTo>
                  <a:pt x="2586266" y="1720424"/>
                  <a:pt x="2591066" y="1726254"/>
                  <a:pt x="2595067" y="1731797"/>
                </a:cubicBezTo>
                <a:cubicBezTo>
                  <a:pt x="2595810" y="1743398"/>
                  <a:pt x="2589752" y="1749685"/>
                  <a:pt x="2576893" y="1750657"/>
                </a:cubicBezTo>
                <a:cubicBezTo>
                  <a:pt x="2564034" y="1751628"/>
                  <a:pt x="2550890" y="1751742"/>
                  <a:pt x="2537460" y="1750999"/>
                </a:cubicBezTo>
                <a:cubicBezTo>
                  <a:pt x="2524658" y="1751457"/>
                  <a:pt x="2510942" y="1753286"/>
                  <a:pt x="2496312" y="1756486"/>
                </a:cubicBezTo>
                <a:cubicBezTo>
                  <a:pt x="2481681" y="1759686"/>
                  <a:pt x="2457907" y="1761515"/>
                  <a:pt x="2424988" y="1761972"/>
                </a:cubicBezTo>
                <a:cubicBezTo>
                  <a:pt x="2422131" y="1764201"/>
                  <a:pt x="2419616" y="1765687"/>
                  <a:pt x="2417445" y="1766430"/>
                </a:cubicBezTo>
                <a:cubicBezTo>
                  <a:pt x="2415273" y="1767173"/>
                  <a:pt x="2414130" y="1773002"/>
                  <a:pt x="2414016" y="1783918"/>
                </a:cubicBezTo>
                <a:cubicBezTo>
                  <a:pt x="2414073" y="1785042"/>
                  <a:pt x="2415559" y="1790795"/>
                  <a:pt x="2418473" y="1801177"/>
                </a:cubicBezTo>
                <a:cubicBezTo>
                  <a:pt x="2421388" y="1811559"/>
                  <a:pt x="2422645" y="1819827"/>
                  <a:pt x="2422245" y="1825980"/>
                </a:cubicBezTo>
                <a:cubicBezTo>
                  <a:pt x="2422131" y="1827238"/>
                  <a:pt x="2421674" y="1829752"/>
                  <a:pt x="2420874" y="1833524"/>
                </a:cubicBezTo>
                <a:cubicBezTo>
                  <a:pt x="2420074" y="1837296"/>
                  <a:pt x="2419616" y="1840268"/>
                  <a:pt x="2419502" y="1842440"/>
                </a:cubicBezTo>
                <a:cubicBezTo>
                  <a:pt x="2419788" y="1846040"/>
                  <a:pt x="2421502" y="1851412"/>
                  <a:pt x="2424646" y="1858556"/>
                </a:cubicBezTo>
                <a:cubicBezTo>
                  <a:pt x="2427789" y="1865700"/>
                  <a:pt x="2430646" y="1869471"/>
                  <a:pt x="2433218" y="1869871"/>
                </a:cubicBezTo>
                <a:lnTo>
                  <a:pt x="2455164" y="1869871"/>
                </a:lnTo>
                <a:cubicBezTo>
                  <a:pt x="2455278" y="1870976"/>
                  <a:pt x="2455735" y="1872424"/>
                  <a:pt x="2456535" y="1874215"/>
                </a:cubicBezTo>
                <a:cubicBezTo>
                  <a:pt x="2457335" y="1876005"/>
                  <a:pt x="2457793" y="1876996"/>
                  <a:pt x="2457907" y="1877187"/>
                </a:cubicBezTo>
                <a:cubicBezTo>
                  <a:pt x="2460250" y="1877358"/>
                  <a:pt x="2462193" y="1877244"/>
                  <a:pt x="2463736" y="1876844"/>
                </a:cubicBezTo>
                <a:cubicBezTo>
                  <a:pt x="2465279" y="1876444"/>
                  <a:pt x="2466079" y="1874729"/>
                  <a:pt x="2466137" y="1871700"/>
                </a:cubicBezTo>
                <a:cubicBezTo>
                  <a:pt x="2472595" y="1871700"/>
                  <a:pt x="2482082" y="1871243"/>
                  <a:pt x="2494597" y="1870329"/>
                </a:cubicBezTo>
                <a:cubicBezTo>
                  <a:pt x="2507113" y="1869414"/>
                  <a:pt x="2514085" y="1868043"/>
                  <a:pt x="2515514" y="1866214"/>
                </a:cubicBezTo>
                <a:lnTo>
                  <a:pt x="2518257" y="1869871"/>
                </a:lnTo>
                <a:cubicBezTo>
                  <a:pt x="2529516" y="1867643"/>
                  <a:pt x="2540832" y="1866157"/>
                  <a:pt x="2552205" y="1865414"/>
                </a:cubicBezTo>
                <a:cubicBezTo>
                  <a:pt x="2563577" y="1864671"/>
                  <a:pt x="2570550" y="1864328"/>
                  <a:pt x="2573121" y="1864385"/>
                </a:cubicBezTo>
                <a:cubicBezTo>
                  <a:pt x="2574836" y="1864614"/>
                  <a:pt x="2577579" y="1865528"/>
                  <a:pt x="2581351" y="1867128"/>
                </a:cubicBezTo>
                <a:cubicBezTo>
                  <a:pt x="2585123" y="1868728"/>
                  <a:pt x="2587866" y="1869643"/>
                  <a:pt x="2589580" y="1869871"/>
                </a:cubicBezTo>
                <a:cubicBezTo>
                  <a:pt x="2590895" y="1868500"/>
                  <a:pt x="2593753" y="1863013"/>
                  <a:pt x="2598153" y="1853412"/>
                </a:cubicBezTo>
                <a:cubicBezTo>
                  <a:pt x="2602554" y="1843811"/>
                  <a:pt x="2608840" y="1838325"/>
                  <a:pt x="2617013" y="1836953"/>
                </a:cubicBezTo>
                <a:cubicBezTo>
                  <a:pt x="2619794" y="1836915"/>
                  <a:pt x="2622461" y="1836991"/>
                  <a:pt x="2625013" y="1837182"/>
                </a:cubicBezTo>
                <a:cubicBezTo>
                  <a:pt x="2627566" y="1837372"/>
                  <a:pt x="2629776" y="1837905"/>
                  <a:pt x="2631643" y="1838782"/>
                </a:cubicBezTo>
                <a:cubicBezTo>
                  <a:pt x="2635487" y="1843676"/>
                  <a:pt x="2641718" y="1850043"/>
                  <a:pt x="2650337" y="1857883"/>
                </a:cubicBezTo>
                <a:cubicBezTo>
                  <a:pt x="2658956" y="1865723"/>
                  <a:pt x="2667017" y="1873106"/>
                  <a:pt x="2674518" y="1880031"/>
                </a:cubicBezTo>
                <a:cubicBezTo>
                  <a:pt x="2682020" y="1886957"/>
                  <a:pt x="2686016" y="1891495"/>
                  <a:pt x="2686507" y="1893646"/>
                </a:cubicBezTo>
                <a:cubicBezTo>
                  <a:pt x="2686526" y="1895798"/>
                  <a:pt x="2686259" y="1897437"/>
                  <a:pt x="2685707" y="1898561"/>
                </a:cubicBezTo>
                <a:cubicBezTo>
                  <a:pt x="2685154" y="1899685"/>
                  <a:pt x="2684202" y="1901094"/>
                  <a:pt x="2682850" y="1902790"/>
                </a:cubicBezTo>
                <a:lnTo>
                  <a:pt x="2681021" y="1899132"/>
                </a:lnTo>
                <a:cubicBezTo>
                  <a:pt x="2678354" y="1899189"/>
                  <a:pt x="2676601" y="1899761"/>
                  <a:pt x="2675763" y="1900847"/>
                </a:cubicBezTo>
                <a:cubicBezTo>
                  <a:pt x="2674924" y="1901933"/>
                  <a:pt x="2674544" y="1903190"/>
                  <a:pt x="2674620" y="1904619"/>
                </a:cubicBezTo>
                <a:lnTo>
                  <a:pt x="2674620" y="1911019"/>
                </a:lnTo>
                <a:cubicBezTo>
                  <a:pt x="2674658" y="1912410"/>
                  <a:pt x="2674353" y="1913515"/>
                  <a:pt x="2673705" y="1914334"/>
                </a:cubicBezTo>
                <a:cubicBezTo>
                  <a:pt x="2673058" y="1915153"/>
                  <a:pt x="2671839" y="1915572"/>
                  <a:pt x="2670048" y="1915591"/>
                </a:cubicBezTo>
                <a:cubicBezTo>
                  <a:pt x="2664295" y="1915591"/>
                  <a:pt x="2658427" y="1914220"/>
                  <a:pt x="2652446" y="1911477"/>
                </a:cubicBezTo>
                <a:cubicBezTo>
                  <a:pt x="2646464" y="1908733"/>
                  <a:pt x="2641968" y="1904619"/>
                  <a:pt x="2638958" y="1899132"/>
                </a:cubicBezTo>
                <a:lnTo>
                  <a:pt x="2633472" y="1904619"/>
                </a:lnTo>
                <a:cubicBezTo>
                  <a:pt x="2629471" y="1904390"/>
                  <a:pt x="2624671" y="1903019"/>
                  <a:pt x="2619070" y="1900504"/>
                </a:cubicBezTo>
                <a:cubicBezTo>
                  <a:pt x="2613469" y="1897989"/>
                  <a:pt x="2609126" y="1895703"/>
                  <a:pt x="2606040" y="1893646"/>
                </a:cubicBezTo>
                <a:cubicBezTo>
                  <a:pt x="2603354" y="1893798"/>
                  <a:pt x="2601182" y="1894408"/>
                  <a:pt x="2599525" y="1895475"/>
                </a:cubicBezTo>
                <a:cubicBezTo>
                  <a:pt x="2597867" y="1896541"/>
                  <a:pt x="2596382" y="1897151"/>
                  <a:pt x="2595067" y="1897303"/>
                </a:cubicBezTo>
                <a:cubicBezTo>
                  <a:pt x="2585409" y="1896923"/>
                  <a:pt x="2575922" y="1895398"/>
                  <a:pt x="2566606" y="1892732"/>
                </a:cubicBezTo>
                <a:cubicBezTo>
                  <a:pt x="2557291" y="1890065"/>
                  <a:pt x="2548490" y="1888540"/>
                  <a:pt x="2540203" y="1888159"/>
                </a:cubicBezTo>
                <a:lnTo>
                  <a:pt x="2534717" y="1891817"/>
                </a:lnTo>
                <a:cubicBezTo>
                  <a:pt x="2520258" y="1889988"/>
                  <a:pt x="2505284" y="1888617"/>
                  <a:pt x="2489797" y="1887702"/>
                </a:cubicBezTo>
                <a:cubicBezTo>
                  <a:pt x="2474309" y="1886788"/>
                  <a:pt x="2460022" y="1886331"/>
                  <a:pt x="2446934" y="1886331"/>
                </a:cubicBezTo>
                <a:cubicBezTo>
                  <a:pt x="2444991" y="1886559"/>
                  <a:pt x="2441333" y="1887474"/>
                  <a:pt x="2435961" y="1889074"/>
                </a:cubicBezTo>
                <a:cubicBezTo>
                  <a:pt x="2430589" y="1890674"/>
                  <a:pt x="2426932" y="1891588"/>
                  <a:pt x="2424988" y="1891817"/>
                </a:cubicBezTo>
                <a:cubicBezTo>
                  <a:pt x="2407291" y="1891703"/>
                  <a:pt x="2390565" y="1891931"/>
                  <a:pt x="2374811" y="1892503"/>
                </a:cubicBezTo>
                <a:cubicBezTo>
                  <a:pt x="2359056" y="1893074"/>
                  <a:pt x="2346217" y="1894675"/>
                  <a:pt x="2336292" y="1897303"/>
                </a:cubicBezTo>
                <a:cubicBezTo>
                  <a:pt x="2334844" y="1897532"/>
                  <a:pt x="2331796" y="1898446"/>
                  <a:pt x="2327148" y="1900047"/>
                </a:cubicBezTo>
                <a:cubicBezTo>
                  <a:pt x="2322500" y="1901647"/>
                  <a:pt x="2319452" y="1902561"/>
                  <a:pt x="2318004" y="1902790"/>
                </a:cubicBezTo>
                <a:cubicBezTo>
                  <a:pt x="2307907" y="1902961"/>
                  <a:pt x="2301125" y="1902847"/>
                  <a:pt x="2297658" y="1902447"/>
                </a:cubicBezTo>
                <a:cubicBezTo>
                  <a:pt x="2294191" y="1902047"/>
                  <a:pt x="2288781" y="1900332"/>
                  <a:pt x="2281428" y="1897303"/>
                </a:cubicBezTo>
                <a:cubicBezTo>
                  <a:pt x="2278342" y="1897932"/>
                  <a:pt x="2275141" y="1898961"/>
                  <a:pt x="2271827" y="1900390"/>
                </a:cubicBezTo>
                <a:cubicBezTo>
                  <a:pt x="2268512" y="1901818"/>
                  <a:pt x="2264397" y="1902618"/>
                  <a:pt x="2259482" y="1902790"/>
                </a:cubicBezTo>
                <a:cubicBezTo>
                  <a:pt x="2255710" y="1902237"/>
                  <a:pt x="2252967" y="1900371"/>
                  <a:pt x="2251253" y="1897189"/>
                </a:cubicBezTo>
                <a:cubicBezTo>
                  <a:pt x="2249538" y="1894008"/>
                  <a:pt x="2246795" y="1892827"/>
                  <a:pt x="2243023" y="1893646"/>
                </a:cubicBezTo>
                <a:cubicBezTo>
                  <a:pt x="2239856" y="1899098"/>
                  <a:pt x="2230238" y="1903433"/>
                  <a:pt x="2214169" y="1906651"/>
                </a:cubicBezTo>
                <a:cubicBezTo>
                  <a:pt x="2198099" y="1909868"/>
                  <a:pt x="2181775" y="1912171"/>
                  <a:pt x="2165197" y="1913559"/>
                </a:cubicBezTo>
                <a:cubicBezTo>
                  <a:pt x="2148620" y="1914948"/>
                  <a:pt x="2137985" y="1915625"/>
                  <a:pt x="2133295" y="1915591"/>
                </a:cubicBezTo>
                <a:cubicBezTo>
                  <a:pt x="2131581" y="1915820"/>
                  <a:pt x="2128837" y="1916734"/>
                  <a:pt x="2125065" y="1918335"/>
                </a:cubicBezTo>
                <a:cubicBezTo>
                  <a:pt x="2121293" y="1919935"/>
                  <a:pt x="2118550" y="1920849"/>
                  <a:pt x="2116836" y="1921078"/>
                </a:cubicBezTo>
                <a:cubicBezTo>
                  <a:pt x="2104663" y="1921459"/>
                  <a:pt x="2093347" y="1922983"/>
                  <a:pt x="2082889" y="1925650"/>
                </a:cubicBezTo>
                <a:cubicBezTo>
                  <a:pt x="2072430" y="1928317"/>
                  <a:pt x="2061800" y="1929841"/>
                  <a:pt x="2050999" y="1930222"/>
                </a:cubicBezTo>
                <a:cubicBezTo>
                  <a:pt x="2046827" y="1929765"/>
                  <a:pt x="2043512" y="1927021"/>
                  <a:pt x="2041055" y="1921992"/>
                </a:cubicBezTo>
                <a:cubicBezTo>
                  <a:pt x="2038598" y="1916963"/>
                  <a:pt x="2037340" y="1912391"/>
                  <a:pt x="2037283" y="1908276"/>
                </a:cubicBezTo>
                <a:cubicBezTo>
                  <a:pt x="2037569" y="1903895"/>
                  <a:pt x="2039741" y="1901228"/>
                  <a:pt x="2043798" y="1900275"/>
                </a:cubicBezTo>
                <a:cubicBezTo>
                  <a:pt x="2047856" y="1899323"/>
                  <a:pt x="2052085" y="1898942"/>
                  <a:pt x="2056485" y="1899132"/>
                </a:cubicBezTo>
                <a:cubicBezTo>
                  <a:pt x="2062971" y="1899217"/>
                  <a:pt x="2073165" y="1899149"/>
                  <a:pt x="2087067" y="1898929"/>
                </a:cubicBezTo>
                <a:cubicBezTo>
                  <a:pt x="2100969" y="1898709"/>
                  <a:pt x="2114414" y="1897828"/>
                  <a:pt x="2127402" y="1896287"/>
                </a:cubicBezTo>
                <a:cubicBezTo>
                  <a:pt x="2140390" y="1894746"/>
                  <a:pt x="2148755" y="1892037"/>
                  <a:pt x="2152497" y="1888159"/>
                </a:cubicBezTo>
                <a:lnTo>
                  <a:pt x="2186330" y="1888159"/>
                </a:lnTo>
                <a:cubicBezTo>
                  <a:pt x="2188788" y="1886197"/>
                  <a:pt x="2191188" y="1882806"/>
                  <a:pt x="2193531" y="1877987"/>
                </a:cubicBezTo>
                <a:cubicBezTo>
                  <a:pt x="2195874" y="1873167"/>
                  <a:pt x="2197131" y="1870462"/>
                  <a:pt x="2197303" y="1869871"/>
                </a:cubicBezTo>
                <a:lnTo>
                  <a:pt x="2197303" y="1820494"/>
                </a:lnTo>
                <a:lnTo>
                  <a:pt x="2199132" y="1811350"/>
                </a:lnTo>
                <a:cubicBezTo>
                  <a:pt x="2196960" y="1789404"/>
                  <a:pt x="2193988" y="1771116"/>
                  <a:pt x="2190216" y="1756486"/>
                </a:cubicBezTo>
                <a:cubicBezTo>
                  <a:pt x="2186444" y="1741855"/>
                  <a:pt x="2178443" y="1725396"/>
                  <a:pt x="2166213" y="1707108"/>
                </a:cubicBezTo>
                <a:cubicBezTo>
                  <a:pt x="2170042" y="1703851"/>
                  <a:pt x="2178158" y="1701222"/>
                  <a:pt x="2190559" y="1699222"/>
                </a:cubicBezTo>
                <a:cubicBezTo>
                  <a:pt x="2202961" y="1697221"/>
                  <a:pt x="2213133" y="1696193"/>
                  <a:pt x="2221077" y="1696136"/>
                </a:cubicBezTo>
                <a:cubicBezTo>
                  <a:pt x="2229764" y="1696821"/>
                  <a:pt x="2240737" y="1700936"/>
                  <a:pt x="2253996" y="1708480"/>
                </a:cubicBezTo>
                <a:cubicBezTo>
                  <a:pt x="2267255" y="1716024"/>
                  <a:pt x="2274570" y="1722882"/>
                  <a:pt x="2275941" y="1729054"/>
                </a:cubicBezTo>
                <a:cubicBezTo>
                  <a:pt x="2275484" y="1731740"/>
                  <a:pt x="2273655" y="1735969"/>
                  <a:pt x="2270455" y="1741741"/>
                </a:cubicBezTo>
                <a:cubicBezTo>
                  <a:pt x="2267255" y="1747513"/>
                  <a:pt x="2265426" y="1752428"/>
                  <a:pt x="2264969" y="1756486"/>
                </a:cubicBezTo>
                <a:cubicBezTo>
                  <a:pt x="2261463" y="1771459"/>
                  <a:pt x="2259330" y="1786090"/>
                  <a:pt x="2258568" y="1800377"/>
                </a:cubicBezTo>
                <a:cubicBezTo>
                  <a:pt x="2257806" y="1814665"/>
                  <a:pt x="2257501" y="1829295"/>
                  <a:pt x="2257653" y="1844268"/>
                </a:cubicBezTo>
                <a:cubicBezTo>
                  <a:pt x="2257425" y="1850440"/>
                  <a:pt x="2257882" y="1857298"/>
                  <a:pt x="2259025" y="1864842"/>
                </a:cubicBezTo>
                <a:cubicBezTo>
                  <a:pt x="2260168" y="1872386"/>
                  <a:pt x="2263368" y="1876501"/>
                  <a:pt x="2268626" y="1877187"/>
                </a:cubicBezTo>
                <a:lnTo>
                  <a:pt x="2325319" y="1877187"/>
                </a:lnTo>
                <a:cubicBezTo>
                  <a:pt x="2331148" y="1877111"/>
                  <a:pt x="2336863" y="1875434"/>
                  <a:pt x="2342464" y="1872157"/>
                </a:cubicBezTo>
                <a:cubicBezTo>
                  <a:pt x="2348065" y="1868881"/>
                  <a:pt x="2351494" y="1864461"/>
                  <a:pt x="2352751" y="1858899"/>
                </a:cubicBezTo>
                <a:cubicBezTo>
                  <a:pt x="2352008" y="1856613"/>
                  <a:pt x="2352351" y="1854555"/>
                  <a:pt x="2353780" y="1852726"/>
                </a:cubicBezTo>
                <a:cubicBezTo>
                  <a:pt x="2355208" y="1850898"/>
                  <a:pt x="2356694" y="1849298"/>
                  <a:pt x="2358237" y="1847926"/>
                </a:cubicBezTo>
                <a:lnTo>
                  <a:pt x="2356409" y="1842440"/>
                </a:lnTo>
                <a:cubicBezTo>
                  <a:pt x="2356066" y="1816912"/>
                  <a:pt x="2355837" y="1798701"/>
                  <a:pt x="2355723" y="1787804"/>
                </a:cubicBezTo>
                <a:cubicBezTo>
                  <a:pt x="2355608" y="1776907"/>
                  <a:pt x="2357666" y="1767382"/>
                  <a:pt x="2361895" y="1759229"/>
                </a:cubicBezTo>
                <a:cubicBezTo>
                  <a:pt x="2361971" y="1735740"/>
                  <a:pt x="2360904" y="1715509"/>
                  <a:pt x="2358695" y="1698536"/>
                </a:cubicBezTo>
                <a:cubicBezTo>
                  <a:pt x="2356485" y="1681562"/>
                  <a:pt x="2352675" y="1666132"/>
                  <a:pt x="2347264" y="1652244"/>
                </a:cubicBezTo>
                <a:cubicBezTo>
                  <a:pt x="2348560" y="1649444"/>
                  <a:pt x="2354427" y="1645672"/>
                  <a:pt x="2364867" y="1640929"/>
                </a:cubicBezTo>
                <a:cubicBezTo>
                  <a:pt x="2375306" y="1636185"/>
                  <a:pt x="2385288" y="1633556"/>
                  <a:pt x="2394813" y="1633042"/>
                </a:cubicBezTo>
                <a:close/>
                <a:moveTo>
                  <a:pt x="3169539" y="1365580"/>
                </a:moveTo>
                <a:cubicBezTo>
                  <a:pt x="3165576" y="1366075"/>
                  <a:pt x="3162757" y="1366228"/>
                  <a:pt x="3161081" y="1366037"/>
                </a:cubicBezTo>
                <a:cubicBezTo>
                  <a:pt x="3152584" y="1366113"/>
                  <a:pt x="3137573" y="1366418"/>
                  <a:pt x="3116046" y="1366952"/>
                </a:cubicBezTo>
                <a:cubicBezTo>
                  <a:pt x="3094520" y="1367485"/>
                  <a:pt x="3073565" y="1367790"/>
                  <a:pt x="3053181" y="1367866"/>
                </a:cubicBezTo>
                <a:cubicBezTo>
                  <a:pt x="3051238" y="1368094"/>
                  <a:pt x="3047581" y="1369009"/>
                  <a:pt x="3042209" y="1370609"/>
                </a:cubicBezTo>
                <a:cubicBezTo>
                  <a:pt x="3036836" y="1372209"/>
                  <a:pt x="3033179" y="1373124"/>
                  <a:pt x="3031236" y="1373352"/>
                </a:cubicBezTo>
                <a:cubicBezTo>
                  <a:pt x="3027807" y="1373124"/>
                  <a:pt x="3025978" y="1378382"/>
                  <a:pt x="3025749" y="1389126"/>
                </a:cubicBezTo>
                <a:cubicBezTo>
                  <a:pt x="3025521" y="1399870"/>
                  <a:pt x="3025521" y="1409242"/>
                  <a:pt x="3025749" y="1417244"/>
                </a:cubicBezTo>
                <a:cubicBezTo>
                  <a:pt x="3025411" y="1447515"/>
                  <a:pt x="3025478" y="1469573"/>
                  <a:pt x="3025953" y="1483419"/>
                </a:cubicBezTo>
                <a:cubicBezTo>
                  <a:pt x="3026427" y="1497265"/>
                  <a:pt x="3029339" y="1505980"/>
                  <a:pt x="3034690" y="1509564"/>
                </a:cubicBezTo>
                <a:cubicBezTo>
                  <a:pt x="3040041" y="1513148"/>
                  <a:pt x="3049862" y="1514684"/>
                  <a:pt x="3064154" y="1514170"/>
                </a:cubicBezTo>
                <a:cubicBezTo>
                  <a:pt x="3080766" y="1513827"/>
                  <a:pt x="3097149" y="1512455"/>
                  <a:pt x="3113303" y="1510055"/>
                </a:cubicBezTo>
                <a:cubicBezTo>
                  <a:pt x="3129458" y="1507655"/>
                  <a:pt x="3147212" y="1506283"/>
                  <a:pt x="3166567" y="1505940"/>
                </a:cubicBezTo>
                <a:cubicBezTo>
                  <a:pt x="3173702" y="1505150"/>
                  <a:pt x="3178533" y="1497282"/>
                  <a:pt x="3181062" y="1482335"/>
                </a:cubicBezTo>
                <a:cubicBezTo>
                  <a:pt x="3183591" y="1467389"/>
                  <a:pt x="3184900" y="1450105"/>
                  <a:pt x="3184990" y="1430485"/>
                </a:cubicBezTo>
                <a:cubicBezTo>
                  <a:pt x="3185081" y="1410865"/>
                  <a:pt x="3185036" y="1393650"/>
                  <a:pt x="3184855" y="1378839"/>
                </a:cubicBezTo>
                <a:cubicBezTo>
                  <a:pt x="3184627" y="1377810"/>
                  <a:pt x="3183712" y="1376210"/>
                  <a:pt x="3182112" y="1374038"/>
                </a:cubicBezTo>
                <a:cubicBezTo>
                  <a:pt x="3180512" y="1371866"/>
                  <a:pt x="3179597" y="1369809"/>
                  <a:pt x="3179369" y="1367866"/>
                </a:cubicBezTo>
                <a:cubicBezTo>
                  <a:pt x="3176778" y="1365847"/>
                  <a:pt x="3173501" y="1365084"/>
                  <a:pt x="3169539" y="1365580"/>
                </a:cubicBezTo>
                <a:close/>
                <a:moveTo>
                  <a:pt x="3328314" y="1349239"/>
                </a:moveTo>
                <a:cubicBezTo>
                  <a:pt x="3311364" y="1349211"/>
                  <a:pt x="3295074" y="1350453"/>
                  <a:pt x="3279445" y="1352965"/>
                </a:cubicBezTo>
                <a:cubicBezTo>
                  <a:pt x="3263815" y="1355476"/>
                  <a:pt x="3255450" y="1360444"/>
                  <a:pt x="3254349" y="1367866"/>
                </a:cubicBezTo>
                <a:cubicBezTo>
                  <a:pt x="3254425" y="1370533"/>
                  <a:pt x="3254730" y="1372971"/>
                  <a:pt x="3255264" y="1375181"/>
                </a:cubicBezTo>
                <a:cubicBezTo>
                  <a:pt x="3255797" y="1377391"/>
                  <a:pt x="3256102" y="1379829"/>
                  <a:pt x="3256178" y="1382496"/>
                </a:cubicBezTo>
                <a:lnTo>
                  <a:pt x="3256178" y="1461135"/>
                </a:lnTo>
                <a:cubicBezTo>
                  <a:pt x="3255588" y="1470260"/>
                  <a:pt x="3257454" y="1478527"/>
                  <a:pt x="3261779" y="1485938"/>
                </a:cubicBezTo>
                <a:cubicBezTo>
                  <a:pt x="3266103" y="1493348"/>
                  <a:pt x="3276428" y="1497273"/>
                  <a:pt x="3292754" y="1497711"/>
                </a:cubicBezTo>
                <a:cubicBezTo>
                  <a:pt x="3306527" y="1495253"/>
                  <a:pt x="3320358" y="1493539"/>
                  <a:pt x="3334245" y="1492567"/>
                </a:cubicBezTo>
                <a:cubicBezTo>
                  <a:pt x="3348133" y="1491596"/>
                  <a:pt x="3361734" y="1489652"/>
                  <a:pt x="3375050" y="1486738"/>
                </a:cubicBezTo>
                <a:cubicBezTo>
                  <a:pt x="3381299" y="1486213"/>
                  <a:pt x="3385566" y="1481472"/>
                  <a:pt x="3387852" y="1472514"/>
                </a:cubicBezTo>
                <a:cubicBezTo>
                  <a:pt x="3390138" y="1463556"/>
                  <a:pt x="3391357" y="1453532"/>
                  <a:pt x="3391510" y="1442440"/>
                </a:cubicBezTo>
                <a:cubicBezTo>
                  <a:pt x="3391662" y="1431349"/>
                  <a:pt x="3391662" y="1422340"/>
                  <a:pt x="3391510" y="1415415"/>
                </a:cubicBezTo>
                <a:cubicBezTo>
                  <a:pt x="3391510" y="1412705"/>
                  <a:pt x="3391408" y="1406745"/>
                  <a:pt x="3391205" y="1397533"/>
                </a:cubicBezTo>
                <a:cubicBezTo>
                  <a:pt x="3391001" y="1388321"/>
                  <a:pt x="3390697" y="1379313"/>
                  <a:pt x="3390290" y="1370508"/>
                </a:cubicBezTo>
                <a:cubicBezTo>
                  <a:pt x="3389884" y="1361702"/>
                  <a:pt x="3389376" y="1356554"/>
                  <a:pt x="3388766" y="1355064"/>
                </a:cubicBezTo>
                <a:lnTo>
                  <a:pt x="3383280" y="1349578"/>
                </a:lnTo>
                <a:lnTo>
                  <a:pt x="3361334" y="1349578"/>
                </a:lnTo>
                <a:cubicBezTo>
                  <a:pt x="3356271" y="1349380"/>
                  <a:pt x="3345264" y="1349267"/>
                  <a:pt x="3328314" y="1349239"/>
                </a:cubicBezTo>
                <a:close/>
                <a:moveTo>
                  <a:pt x="2573121" y="1228877"/>
                </a:moveTo>
                <a:cubicBezTo>
                  <a:pt x="2575408" y="1229811"/>
                  <a:pt x="2578151" y="1232973"/>
                  <a:pt x="2581351" y="1238364"/>
                </a:cubicBezTo>
                <a:cubicBezTo>
                  <a:pt x="2584551" y="1243755"/>
                  <a:pt x="2588209" y="1248518"/>
                  <a:pt x="2592324" y="1252651"/>
                </a:cubicBezTo>
                <a:cubicBezTo>
                  <a:pt x="2596610" y="1256804"/>
                  <a:pt x="2600382" y="1260386"/>
                  <a:pt x="2603640" y="1263396"/>
                </a:cubicBezTo>
                <a:cubicBezTo>
                  <a:pt x="2606897" y="1266406"/>
                  <a:pt x="2608612" y="1271359"/>
                  <a:pt x="2608783" y="1278255"/>
                </a:cubicBezTo>
                <a:cubicBezTo>
                  <a:pt x="2610554" y="1280160"/>
                  <a:pt x="2607926" y="1281836"/>
                  <a:pt x="2600896" y="1283284"/>
                </a:cubicBezTo>
                <a:cubicBezTo>
                  <a:pt x="2593867" y="1284732"/>
                  <a:pt x="2585523" y="1285494"/>
                  <a:pt x="2575864" y="1285570"/>
                </a:cubicBezTo>
                <a:cubicBezTo>
                  <a:pt x="2572563" y="1290085"/>
                  <a:pt x="2566365" y="1292840"/>
                  <a:pt x="2557272" y="1293833"/>
                </a:cubicBezTo>
                <a:cubicBezTo>
                  <a:pt x="2548179" y="1294827"/>
                  <a:pt x="2539543" y="1296226"/>
                  <a:pt x="2531364" y="1298033"/>
                </a:cubicBezTo>
                <a:cubicBezTo>
                  <a:pt x="2523185" y="1299839"/>
                  <a:pt x="2518816" y="1304219"/>
                  <a:pt x="2518257" y="1311173"/>
                </a:cubicBezTo>
                <a:cubicBezTo>
                  <a:pt x="2518600" y="1317307"/>
                  <a:pt x="2519972" y="1322413"/>
                  <a:pt x="2522372" y="1326489"/>
                </a:cubicBezTo>
                <a:cubicBezTo>
                  <a:pt x="2524773" y="1330566"/>
                  <a:pt x="2526144" y="1335214"/>
                  <a:pt x="2526487" y="1340434"/>
                </a:cubicBezTo>
                <a:cubicBezTo>
                  <a:pt x="2526030" y="1350854"/>
                  <a:pt x="2524201" y="1359960"/>
                  <a:pt x="2521001" y="1367752"/>
                </a:cubicBezTo>
                <a:cubicBezTo>
                  <a:pt x="2517800" y="1375543"/>
                  <a:pt x="2515971" y="1385335"/>
                  <a:pt x="2515514" y="1397127"/>
                </a:cubicBezTo>
                <a:cubicBezTo>
                  <a:pt x="2526944" y="1403585"/>
                  <a:pt x="2539060" y="1407128"/>
                  <a:pt x="2551862" y="1407757"/>
                </a:cubicBezTo>
                <a:cubicBezTo>
                  <a:pt x="2564663" y="1408385"/>
                  <a:pt x="2575408" y="1408500"/>
                  <a:pt x="2584094" y="1408099"/>
                </a:cubicBezTo>
                <a:cubicBezTo>
                  <a:pt x="2593882" y="1406406"/>
                  <a:pt x="2601129" y="1402071"/>
                  <a:pt x="2605836" y="1395095"/>
                </a:cubicBezTo>
                <a:cubicBezTo>
                  <a:pt x="2610544" y="1388118"/>
                  <a:pt x="2614337" y="1381345"/>
                  <a:pt x="2617216" y="1374775"/>
                </a:cubicBezTo>
                <a:cubicBezTo>
                  <a:pt x="2620094" y="1368205"/>
                  <a:pt x="2623684" y="1364682"/>
                  <a:pt x="2627985" y="1364208"/>
                </a:cubicBezTo>
                <a:cubicBezTo>
                  <a:pt x="2634215" y="1364437"/>
                  <a:pt x="2639358" y="1366266"/>
                  <a:pt x="2643416" y="1369695"/>
                </a:cubicBezTo>
                <a:cubicBezTo>
                  <a:pt x="2647473" y="1373124"/>
                  <a:pt x="2651474" y="1376781"/>
                  <a:pt x="2655417" y="1380667"/>
                </a:cubicBezTo>
                <a:cubicBezTo>
                  <a:pt x="2658789" y="1381372"/>
                  <a:pt x="2664847" y="1385678"/>
                  <a:pt x="2673591" y="1393583"/>
                </a:cubicBezTo>
                <a:cubicBezTo>
                  <a:pt x="2682335" y="1401489"/>
                  <a:pt x="2687250" y="1408766"/>
                  <a:pt x="2688336" y="1415415"/>
                </a:cubicBezTo>
                <a:cubicBezTo>
                  <a:pt x="2687650" y="1417472"/>
                  <a:pt x="2684449" y="1419758"/>
                  <a:pt x="2678735" y="1422273"/>
                </a:cubicBezTo>
                <a:cubicBezTo>
                  <a:pt x="2673020" y="1424787"/>
                  <a:pt x="2668905" y="1426159"/>
                  <a:pt x="2666390" y="1426387"/>
                </a:cubicBezTo>
                <a:cubicBezTo>
                  <a:pt x="2662656" y="1426311"/>
                  <a:pt x="2658694" y="1426007"/>
                  <a:pt x="2654503" y="1425473"/>
                </a:cubicBezTo>
                <a:cubicBezTo>
                  <a:pt x="2650312" y="1424940"/>
                  <a:pt x="2646349" y="1424635"/>
                  <a:pt x="2642616" y="1424559"/>
                </a:cubicBezTo>
                <a:cubicBezTo>
                  <a:pt x="2610231" y="1423949"/>
                  <a:pt x="2587676" y="1424711"/>
                  <a:pt x="2574950" y="1426845"/>
                </a:cubicBezTo>
                <a:cubicBezTo>
                  <a:pt x="2562225" y="1428978"/>
                  <a:pt x="2556129" y="1436141"/>
                  <a:pt x="2556662" y="1448333"/>
                </a:cubicBezTo>
                <a:cubicBezTo>
                  <a:pt x="2559005" y="1451591"/>
                  <a:pt x="2560949" y="1455134"/>
                  <a:pt x="2562491" y="1458963"/>
                </a:cubicBezTo>
                <a:cubicBezTo>
                  <a:pt x="2564034" y="1462792"/>
                  <a:pt x="2564835" y="1466564"/>
                  <a:pt x="2564892" y="1470279"/>
                </a:cubicBezTo>
                <a:lnTo>
                  <a:pt x="2562148" y="1475765"/>
                </a:lnTo>
                <a:lnTo>
                  <a:pt x="2564892" y="1475765"/>
                </a:lnTo>
                <a:lnTo>
                  <a:pt x="2570378" y="1473936"/>
                </a:lnTo>
                <a:cubicBezTo>
                  <a:pt x="2573121" y="1474584"/>
                  <a:pt x="2575864" y="1477861"/>
                  <a:pt x="2578608" y="1483766"/>
                </a:cubicBezTo>
                <a:cubicBezTo>
                  <a:pt x="2581351" y="1489672"/>
                  <a:pt x="2584094" y="1494320"/>
                  <a:pt x="2586837" y="1497711"/>
                </a:cubicBezTo>
                <a:cubicBezTo>
                  <a:pt x="2589580" y="1496720"/>
                  <a:pt x="2593010" y="1499616"/>
                  <a:pt x="2597124" y="1506398"/>
                </a:cubicBezTo>
                <a:cubicBezTo>
                  <a:pt x="2601239" y="1513179"/>
                  <a:pt x="2606040" y="1518818"/>
                  <a:pt x="2611526" y="1523314"/>
                </a:cubicBezTo>
                <a:cubicBezTo>
                  <a:pt x="2614307" y="1522647"/>
                  <a:pt x="2617432" y="1523752"/>
                  <a:pt x="2620899" y="1526629"/>
                </a:cubicBezTo>
                <a:cubicBezTo>
                  <a:pt x="2624366" y="1529505"/>
                  <a:pt x="2627947" y="1532667"/>
                  <a:pt x="2631643" y="1536115"/>
                </a:cubicBezTo>
                <a:cubicBezTo>
                  <a:pt x="2630805" y="1536325"/>
                  <a:pt x="2634310" y="1538649"/>
                  <a:pt x="2642159" y="1543088"/>
                </a:cubicBezTo>
                <a:cubicBezTo>
                  <a:pt x="2650007" y="1547526"/>
                  <a:pt x="2656255" y="1552822"/>
                  <a:pt x="2660904" y="1558975"/>
                </a:cubicBezTo>
                <a:cubicBezTo>
                  <a:pt x="2663990" y="1561090"/>
                  <a:pt x="2668790" y="1563719"/>
                  <a:pt x="2675305" y="1566862"/>
                </a:cubicBezTo>
                <a:cubicBezTo>
                  <a:pt x="2681821" y="1570005"/>
                  <a:pt x="2687993" y="1574692"/>
                  <a:pt x="2693822" y="1580921"/>
                </a:cubicBezTo>
                <a:cubicBezTo>
                  <a:pt x="2700452" y="1580578"/>
                  <a:pt x="2708681" y="1582864"/>
                  <a:pt x="2718511" y="1587779"/>
                </a:cubicBezTo>
                <a:cubicBezTo>
                  <a:pt x="2728341" y="1592694"/>
                  <a:pt x="2732913" y="1596809"/>
                  <a:pt x="2732227" y="1600123"/>
                </a:cubicBezTo>
                <a:cubicBezTo>
                  <a:pt x="2732113" y="1603667"/>
                  <a:pt x="2730513" y="1605953"/>
                  <a:pt x="2727426" y="1606982"/>
                </a:cubicBezTo>
                <a:cubicBezTo>
                  <a:pt x="2724340" y="1608010"/>
                  <a:pt x="2720454" y="1608467"/>
                  <a:pt x="2715768" y="1608353"/>
                </a:cubicBezTo>
                <a:cubicBezTo>
                  <a:pt x="2714263" y="1608296"/>
                  <a:pt x="2708129" y="1609553"/>
                  <a:pt x="2697365" y="1612125"/>
                </a:cubicBezTo>
                <a:cubicBezTo>
                  <a:pt x="2686602" y="1614697"/>
                  <a:pt x="2672010" y="1616183"/>
                  <a:pt x="2653588" y="1616583"/>
                </a:cubicBezTo>
                <a:cubicBezTo>
                  <a:pt x="2644247" y="1617226"/>
                  <a:pt x="2634482" y="1612485"/>
                  <a:pt x="2624294" y="1602359"/>
                </a:cubicBezTo>
                <a:cubicBezTo>
                  <a:pt x="2614106" y="1592233"/>
                  <a:pt x="2604679" y="1580176"/>
                  <a:pt x="2596015" y="1566189"/>
                </a:cubicBezTo>
                <a:cubicBezTo>
                  <a:pt x="2587351" y="1552202"/>
                  <a:pt x="2580634" y="1539739"/>
                  <a:pt x="2575864" y="1528800"/>
                </a:cubicBezTo>
                <a:cubicBezTo>
                  <a:pt x="2575408" y="1526590"/>
                  <a:pt x="2573579" y="1523238"/>
                  <a:pt x="2570378" y="1518742"/>
                </a:cubicBezTo>
                <a:cubicBezTo>
                  <a:pt x="2567178" y="1514246"/>
                  <a:pt x="2565349" y="1510893"/>
                  <a:pt x="2564892" y="1508683"/>
                </a:cubicBezTo>
                <a:cubicBezTo>
                  <a:pt x="2559897" y="1499043"/>
                  <a:pt x="2556374" y="1488047"/>
                  <a:pt x="2554325" y="1475697"/>
                </a:cubicBezTo>
                <a:cubicBezTo>
                  <a:pt x="2552276" y="1463347"/>
                  <a:pt x="2548754" y="1452623"/>
                  <a:pt x="2543759" y="1443524"/>
                </a:cubicBezTo>
                <a:cubicBezTo>
                  <a:pt x="2538764" y="1434425"/>
                  <a:pt x="2529349" y="1429932"/>
                  <a:pt x="2515514" y="1430045"/>
                </a:cubicBezTo>
                <a:lnTo>
                  <a:pt x="2512771" y="1435532"/>
                </a:lnTo>
                <a:lnTo>
                  <a:pt x="2512771" y="1479423"/>
                </a:lnTo>
                <a:lnTo>
                  <a:pt x="2510028" y="1484909"/>
                </a:lnTo>
                <a:lnTo>
                  <a:pt x="2510028" y="1486738"/>
                </a:lnTo>
                <a:cubicBezTo>
                  <a:pt x="2512771" y="1496682"/>
                  <a:pt x="2514828" y="1506512"/>
                  <a:pt x="2516200" y="1516227"/>
                </a:cubicBezTo>
                <a:cubicBezTo>
                  <a:pt x="2517572" y="1525943"/>
                  <a:pt x="2518257" y="1536230"/>
                  <a:pt x="2518257" y="1547088"/>
                </a:cubicBezTo>
                <a:cubicBezTo>
                  <a:pt x="2518543" y="1559814"/>
                  <a:pt x="2517971" y="1571853"/>
                  <a:pt x="2516543" y="1583207"/>
                </a:cubicBezTo>
                <a:cubicBezTo>
                  <a:pt x="2515114" y="1594561"/>
                  <a:pt x="2511113" y="1605686"/>
                  <a:pt x="2504541" y="1616583"/>
                </a:cubicBezTo>
                <a:cubicBezTo>
                  <a:pt x="2492483" y="1618488"/>
                  <a:pt x="2484367" y="1611706"/>
                  <a:pt x="2480195" y="1596237"/>
                </a:cubicBezTo>
                <a:cubicBezTo>
                  <a:pt x="2476023" y="1580769"/>
                  <a:pt x="2474080" y="1564386"/>
                  <a:pt x="2474366" y="1547088"/>
                </a:cubicBezTo>
                <a:cubicBezTo>
                  <a:pt x="2474709" y="1543012"/>
                  <a:pt x="2474709" y="1535620"/>
                  <a:pt x="2474366" y="1524914"/>
                </a:cubicBezTo>
                <a:cubicBezTo>
                  <a:pt x="2474023" y="1514208"/>
                  <a:pt x="2471280" y="1508188"/>
                  <a:pt x="2466137" y="1506855"/>
                </a:cubicBezTo>
                <a:cubicBezTo>
                  <a:pt x="2455626" y="1506855"/>
                  <a:pt x="2444134" y="1512341"/>
                  <a:pt x="2431660" y="1523314"/>
                </a:cubicBezTo>
                <a:cubicBezTo>
                  <a:pt x="2419186" y="1534287"/>
                  <a:pt x="2406610" y="1547088"/>
                  <a:pt x="2393933" y="1561719"/>
                </a:cubicBezTo>
                <a:cubicBezTo>
                  <a:pt x="2381255" y="1576349"/>
                  <a:pt x="2369357" y="1589151"/>
                  <a:pt x="2358237" y="1600123"/>
                </a:cubicBezTo>
                <a:cubicBezTo>
                  <a:pt x="2351779" y="1606296"/>
                  <a:pt x="2344807" y="1611782"/>
                  <a:pt x="2337321" y="1616583"/>
                </a:cubicBezTo>
                <a:cubicBezTo>
                  <a:pt x="2329834" y="1621383"/>
                  <a:pt x="2322176" y="1626870"/>
                  <a:pt x="2314346" y="1633042"/>
                </a:cubicBezTo>
                <a:cubicBezTo>
                  <a:pt x="2312060" y="1635954"/>
                  <a:pt x="2306980" y="1639578"/>
                  <a:pt x="2299106" y="1643913"/>
                </a:cubicBezTo>
                <a:cubicBezTo>
                  <a:pt x="2291232" y="1648248"/>
                  <a:pt x="2283307" y="1652278"/>
                  <a:pt x="2275332" y="1656004"/>
                </a:cubicBezTo>
                <a:cubicBezTo>
                  <a:pt x="2267356" y="1659729"/>
                  <a:pt x="2262073" y="1662133"/>
                  <a:pt x="2259482" y="1663217"/>
                </a:cubicBezTo>
                <a:lnTo>
                  <a:pt x="2252167" y="1663217"/>
                </a:lnTo>
                <a:cubicBezTo>
                  <a:pt x="2252510" y="1656759"/>
                  <a:pt x="2255024" y="1652530"/>
                  <a:pt x="2259711" y="1650530"/>
                </a:cubicBezTo>
                <a:cubicBezTo>
                  <a:pt x="2264397" y="1648530"/>
                  <a:pt x="2269198" y="1646358"/>
                  <a:pt x="2274113" y="1644015"/>
                </a:cubicBezTo>
                <a:cubicBezTo>
                  <a:pt x="2277675" y="1640128"/>
                  <a:pt x="2281294" y="1636471"/>
                  <a:pt x="2284971" y="1633042"/>
                </a:cubicBezTo>
                <a:cubicBezTo>
                  <a:pt x="2288648" y="1629613"/>
                  <a:pt x="2292953" y="1627784"/>
                  <a:pt x="2297887" y="1627555"/>
                </a:cubicBezTo>
                <a:lnTo>
                  <a:pt x="2296058" y="1624812"/>
                </a:lnTo>
                <a:cubicBezTo>
                  <a:pt x="2301163" y="1622240"/>
                  <a:pt x="2304669" y="1619840"/>
                  <a:pt x="2306574" y="1617611"/>
                </a:cubicBezTo>
                <a:cubicBezTo>
                  <a:pt x="2308479" y="1615382"/>
                  <a:pt x="2311070" y="1612296"/>
                  <a:pt x="2314346" y="1608353"/>
                </a:cubicBezTo>
                <a:cubicBezTo>
                  <a:pt x="2328291" y="1595094"/>
                  <a:pt x="2339950" y="1584579"/>
                  <a:pt x="2349322" y="1576806"/>
                </a:cubicBezTo>
                <a:cubicBezTo>
                  <a:pt x="2358695" y="1569034"/>
                  <a:pt x="2367153" y="1558518"/>
                  <a:pt x="2374697" y="1545259"/>
                </a:cubicBezTo>
                <a:cubicBezTo>
                  <a:pt x="2377935" y="1532686"/>
                  <a:pt x="2384945" y="1520342"/>
                  <a:pt x="2395728" y="1508226"/>
                </a:cubicBezTo>
                <a:cubicBezTo>
                  <a:pt x="2406510" y="1496111"/>
                  <a:pt x="2412606" y="1482852"/>
                  <a:pt x="2414016" y="1468450"/>
                </a:cubicBezTo>
                <a:cubicBezTo>
                  <a:pt x="2415673" y="1463268"/>
                  <a:pt x="2417845" y="1459001"/>
                  <a:pt x="2420531" y="1455648"/>
                </a:cubicBezTo>
                <a:cubicBezTo>
                  <a:pt x="2423217" y="1452295"/>
                  <a:pt x="2424703" y="1448028"/>
                  <a:pt x="2424988" y="1442847"/>
                </a:cubicBezTo>
                <a:lnTo>
                  <a:pt x="2394813" y="1442847"/>
                </a:lnTo>
                <a:cubicBezTo>
                  <a:pt x="2392832" y="1442999"/>
                  <a:pt x="2390394" y="1443609"/>
                  <a:pt x="2387498" y="1444676"/>
                </a:cubicBezTo>
                <a:cubicBezTo>
                  <a:pt x="2384603" y="1445742"/>
                  <a:pt x="2382164" y="1446352"/>
                  <a:pt x="2380183" y="1446504"/>
                </a:cubicBezTo>
                <a:cubicBezTo>
                  <a:pt x="2374297" y="1446161"/>
                  <a:pt x="2367553" y="1445933"/>
                  <a:pt x="2359952" y="1445819"/>
                </a:cubicBezTo>
                <a:cubicBezTo>
                  <a:pt x="2352351" y="1445704"/>
                  <a:pt x="2346293" y="1442275"/>
                  <a:pt x="2341778" y="1435532"/>
                </a:cubicBezTo>
                <a:cubicBezTo>
                  <a:pt x="2341645" y="1433950"/>
                  <a:pt x="2341683" y="1432083"/>
                  <a:pt x="2341892" y="1429931"/>
                </a:cubicBezTo>
                <a:cubicBezTo>
                  <a:pt x="2342102" y="1427778"/>
                  <a:pt x="2343283" y="1426597"/>
                  <a:pt x="2345436" y="1426387"/>
                </a:cubicBezTo>
                <a:lnTo>
                  <a:pt x="2394813" y="1426387"/>
                </a:lnTo>
                <a:cubicBezTo>
                  <a:pt x="2396471" y="1426083"/>
                  <a:pt x="2400471" y="1424863"/>
                  <a:pt x="2406815" y="1422730"/>
                </a:cubicBezTo>
                <a:cubicBezTo>
                  <a:pt x="2413158" y="1420596"/>
                  <a:pt x="2417388" y="1419377"/>
                  <a:pt x="2419502" y="1419072"/>
                </a:cubicBezTo>
                <a:lnTo>
                  <a:pt x="2429561" y="1419072"/>
                </a:lnTo>
                <a:cubicBezTo>
                  <a:pt x="2440171" y="1419377"/>
                  <a:pt x="2448439" y="1417396"/>
                  <a:pt x="2454364" y="1413129"/>
                </a:cubicBezTo>
                <a:cubicBezTo>
                  <a:pt x="2460288" y="1408861"/>
                  <a:pt x="2463298" y="1400479"/>
                  <a:pt x="2463393" y="1387983"/>
                </a:cubicBezTo>
                <a:cubicBezTo>
                  <a:pt x="2463279" y="1376972"/>
                  <a:pt x="2462822" y="1368361"/>
                  <a:pt x="2462022" y="1362151"/>
                </a:cubicBezTo>
                <a:cubicBezTo>
                  <a:pt x="2461222" y="1355941"/>
                  <a:pt x="2460765" y="1346873"/>
                  <a:pt x="2460650" y="1334948"/>
                </a:cubicBezTo>
                <a:cubicBezTo>
                  <a:pt x="2460250" y="1333614"/>
                  <a:pt x="2458307" y="1331252"/>
                  <a:pt x="2454821" y="1327861"/>
                </a:cubicBezTo>
                <a:cubicBezTo>
                  <a:pt x="2451335" y="1324470"/>
                  <a:pt x="2448706" y="1322565"/>
                  <a:pt x="2446934" y="1322146"/>
                </a:cubicBezTo>
                <a:cubicBezTo>
                  <a:pt x="2440762" y="1321974"/>
                  <a:pt x="2435733" y="1322775"/>
                  <a:pt x="2431847" y="1324546"/>
                </a:cubicBezTo>
                <a:cubicBezTo>
                  <a:pt x="2427960" y="1326318"/>
                  <a:pt x="2423846" y="1327347"/>
                  <a:pt x="2419502" y="1327632"/>
                </a:cubicBezTo>
                <a:cubicBezTo>
                  <a:pt x="2407405" y="1326337"/>
                  <a:pt x="2397080" y="1327099"/>
                  <a:pt x="2388527" y="1329918"/>
                </a:cubicBezTo>
                <a:cubicBezTo>
                  <a:pt x="2379974" y="1332738"/>
                  <a:pt x="2371706" y="1334414"/>
                  <a:pt x="2363724" y="1334948"/>
                </a:cubicBezTo>
                <a:cubicBezTo>
                  <a:pt x="2361419" y="1335176"/>
                  <a:pt x="2359628" y="1335176"/>
                  <a:pt x="2358352" y="1334948"/>
                </a:cubicBezTo>
                <a:cubicBezTo>
                  <a:pt x="2357075" y="1334719"/>
                  <a:pt x="2356428" y="1332890"/>
                  <a:pt x="2356409" y="1329461"/>
                </a:cubicBezTo>
                <a:cubicBezTo>
                  <a:pt x="2356809" y="1326527"/>
                  <a:pt x="2362866" y="1323708"/>
                  <a:pt x="2374582" y="1321003"/>
                </a:cubicBezTo>
                <a:cubicBezTo>
                  <a:pt x="2386298" y="1318298"/>
                  <a:pt x="2401271" y="1311364"/>
                  <a:pt x="2419502" y="1300200"/>
                </a:cubicBezTo>
                <a:cubicBezTo>
                  <a:pt x="2424017" y="1299819"/>
                  <a:pt x="2428932" y="1298295"/>
                  <a:pt x="2434247" y="1295628"/>
                </a:cubicBezTo>
                <a:cubicBezTo>
                  <a:pt x="2439562" y="1292961"/>
                  <a:pt x="2445620" y="1291437"/>
                  <a:pt x="2452421" y="1291056"/>
                </a:cubicBezTo>
                <a:cubicBezTo>
                  <a:pt x="2457221" y="1285856"/>
                  <a:pt x="2462707" y="1283455"/>
                  <a:pt x="2468880" y="1283855"/>
                </a:cubicBezTo>
                <a:cubicBezTo>
                  <a:pt x="2475052" y="1284255"/>
                  <a:pt x="2480538" y="1282998"/>
                  <a:pt x="2485339" y="1280083"/>
                </a:cubicBezTo>
                <a:cubicBezTo>
                  <a:pt x="2485796" y="1277504"/>
                  <a:pt x="2489758" y="1275653"/>
                  <a:pt x="2497226" y="1274529"/>
                </a:cubicBezTo>
                <a:cubicBezTo>
                  <a:pt x="2504694" y="1273406"/>
                  <a:pt x="2512924" y="1272029"/>
                  <a:pt x="2521915" y="1270398"/>
                </a:cubicBezTo>
                <a:cubicBezTo>
                  <a:pt x="2530906" y="1268766"/>
                  <a:pt x="2537917" y="1265899"/>
                  <a:pt x="2542946" y="1261795"/>
                </a:cubicBezTo>
                <a:cubicBezTo>
                  <a:pt x="2549118" y="1254823"/>
                  <a:pt x="2554376" y="1247737"/>
                  <a:pt x="2558720" y="1240536"/>
                </a:cubicBezTo>
                <a:cubicBezTo>
                  <a:pt x="2563063" y="1233335"/>
                  <a:pt x="2567863" y="1229449"/>
                  <a:pt x="2573121" y="1228877"/>
                </a:cubicBezTo>
                <a:close/>
                <a:moveTo>
                  <a:pt x="2581351" y="1137437"/>
                </a:moveTo>
                <a:cubicBezTo>
                  <a:pt x="2590609" y="1136961"/>
                  <a:pt x="2602497" y="1143628"/>
                  <a:pt x="2617013" y="1157440"/>
                </a:cubicBezTo>
                <a:cubicBezTo>
                  <a:pt x="2631529" y="1171251"/>
                  <a:pt x="2642501" y="1184090"/>
                  <a:pt x="2649931" y="1195959"/>
                </a:cubicBezTo>
                <a:cubicBezTo>
                  <a:pt x="2650503" y="1204074"/>
                  <a:pt x="2647531" y="1209789"/>
                  <a:pt x="2641015" y="1213104"/>
                </a:cubicBezTo>
                <a:cubicBezTo>
                  <a:pt x="2634500" y="1216419"/>
                  <a:pt x="2626499" y="1218019"/>
                  <a:pt x="2617013" y="1217904"/>
                </a:cubicBezTo>
                <a:lnTo>
                  <a:pt x="2606040" y="1214247"/>
                </a:lnTo>
                <a:cubicBezTo>
                  <a:pt x="2601868" y="1213999"/>
                  <a:pt x="2597410" y="1214494"/>
                  <a:pt x="2592667" y="1215733"/>
                </a:cubicBezTo>
                <a:cubicBezTo>
                  <a:pt x="2587923" y="1216971"/>
                  <a:pt x="2583237" y="1217695"/>
                  <a:pt x="2578608" y="1217904"/>
                </a:cubicBezTo>
                <a:cubicBezTo>
                  <a:pt x="2574722" y="1217561"/>
                  <a:pt x="2571521" y="1215961"/>
                  <a:pt x="2569006" y="1213104"/>
                </a:cubicBezTo>
                <a:cubicBezTo>
                  <a:pt x="2566492" y="1210246"/>
                  <a:pt x="2563292" y="1208189"/>
                  <a:pt x="2559405" y="1206932"/>
                </a:cubicBezTo>
                <a:cubicBezTo>
                  <a:pt x="2554605" y="1206760"/>
                  <a:pt x="2550261" y="1207560"/>
                  <a:pt x="2546375" y="1209332"/>
                </a:cubicBezTo>
                <a:cubicBezTo>
                  <a:pt x="2542489" y="1211103"/>
                  <a:pt x="2537688" y="1212132"/>
                  <a:pt x="2531973" y="1212418"/>
                </a:cubicBezTo>
                <a:lnTo>
                  <a:pt x="2526487" y="1208760"/>
                </a:lnTo>
                <a:cubicBezTo>
                  <a:pt x="2524715" y="1208913"/>
                  <a:pt x="2522086" y="1209522"/>
                  <a:pt x="2518600" y="1210589"/>
                </a:cubicBezTo>
                <a:cubicBezTo>
                  <a:pt x="2515114" y="1211656"/>
                  <a:pt x="2513171" y="1212266"/>
                  <a:pt x="2512771" y="1212418"/>
                </a:cubicBezTo>
                <a:cubicBezTo>
                  <a:pt x="2508599" y="1212665"/>
                  <a:pt x="2504141" y="1212170"/>
                  <a:pt x="2499398" y="1210932"/>
                </a:cubicBezTo>
                <a:cubicBezTo>
                  <a:pt x="2494654" y="1209694"/>
                  <a:pt x="2489968" y="1208970"/>
                  <a:pt x="2485339" y="1208760"/>
                </a:cubicBezTo>
                <a:cubicBezTo>
                  <a:pt x="2480138" y="1208989"/>
                  <a:pt x="2475452" y="1209903"/>
                  <a:pt x="2471280" y="1211503"/>
                </a:cubicBezTo>
                <a:cubicBezTo>
                  <a:pt x="2467108" y="1213104"/>
                  <a:pt x="2461736" y="1214018"/>
                  <a:pt x="2455164" y="1214247"/>
                </a:cubicBezTo>
                <a:cubicBezTo>
                  <a:pt x="2438762" y="1214304"/>
                  <a:pt x="2423560" y="1214875"/>
                  <a:pt x="2409558" y="1215961"/>
                </a:cubicBezTo>
                <a:cubicBezTo>
                  <a:pt x="2395556" y="1217047"/>
                  <a:pt x="2385155" y="1218304"/>
                  <a:pt x="2378354" y="1219733"/>
                </a:cubicBezTo>
                <a:cubicBezTo>
                  <a:pt x="2371096" y="1220857"/>
                  <a:pt x="2362295" y="1220895"/>
                  <a:pt x="2351951" y="1219847"/>
                </a:cubicBezTo>
                <a:cubicBezTo>
                  <a:pt x="2341607" y="1218800"/>
                  <a:pt x="2332120" y="1218152"/>
                  <a:pt x="2323490" y="1217904"/>
                </a:cubicBezTo>
                <a:cubicBezTo>
                  <a:pt x="2295030" y="1219162"/>
                  <a:pt x="2269883" y="1221219"/>
                  <a:pt x="2248052" y="1224077"/>
                </a:cubicBezTo>
                <a:cubicBezTo>
                  <a:pt x="2226221" y="1226934"/>
                  <a:pt x="2205647" y="1228534"/>
                  <a:pt x="2186330" y="1228877"/>
                </a:cubicBezTo>
                <a:cubicBezTo>
                  <a:pt x="2183949" y="1229106"/>
                  <a:pt x="2180025" y="1230020"/>
                  <a:pt x="2174557" y="1231620"/>
                </a:cubicBezTo>
                <a:cubicBezTo>
                  <a:pt x="2169090" y="1233221"/>
                  <a:pt x="2165394" y="1234135"/>
                  <a:pt x="2163470" y="1234363"/>
                </a:cubicBezTo>
                <a:cubicBezTo>
                  <a:pt x="2156279" y="1236062"/>
                  <a:pt x="2147293" y="1237338"/>
                  <a:pt x="2136512" y="1238190"/>
                </a:cubicBezTo>
                <a:cubicBezTo>
                  <a:pt x="2125731" y="1239043"/>
                  <a:pt x="2116068" y="1240251"/>
                  <a:pt x="2107522" y="1241814"/>
                </a:cubicBezTo>
                <a:cubicBezTo>
                  <a:pt x="2098977" y="1243378"/>
                  <a:pt x="2094461" y="1246076"/>
                  <a:pt x="2093976" y="1249908"/>
                </a:cubicBezTo>
                <a:cubicBezTo>
                  <a:pt x="2094242" y="1266215"/>
                  <a:pt x="2095309" y="1282293"/>
                  <a:pt x="2097176" y="1298143"/>
                </a:cubicBezTo>
                <a:cubicBezTo>
                  <a:pt x="2099043" y="1313992"/>
                  <a:pt x="2100110" y="1330528"/>
                  <a:pt x="2100377" y="1347749"/>
                </a:cubicBezTo>
                <a:cubicBezTo>
                  <a:pt x="2100309" y="1359636"/>
                  <a:pt x="2099835" y="1367764"/>
                  <a:pt x="2098954" y="1372133"/>
                </a:cubicBezTo>
                <a:cubicBezTo>
                  <a:pt x="2098074" y="1376502"/>
                  <a:pt x="2097193" y="1382598"/>
                  <a:pt x="2096313" y="1390421"/>
                </a:cubicBezTo>
                <a:cubicBezTo>
                  <a:pt x="2095432" y="1398244"/>
                  <a:pt x="2094958" y="1413281"/>
                  <a:pt x="2094890" y="1435532"/>
                </a:cubicBezTo>
                <a:cubicBezTo>
                  <a:pt x="2094662" y="1437436"/>
                  <a:pt x="2093747" y="1442313"/>
                  <a:pt x="2092147" y="1450162"/>
                </a:cubicBezTo>
                <a:cubicBezTo>
                  <a:pt x="2090547" y="1458011"/>
                  <a:pt x="2089632" y="1462887"/>
                  <a:pt x="2089404" y="1464792"/>
                </a:cubicBezTo>
                <a:cubicBezTo>
                  <a:pt x="2088947" y="1494434"/>
                  <a:pt x="2087118" y="1517218"/>
                  <a:pt x="2083917" y="1533144"/>
                </a:cubicBezTo>
                <a:cubicBezTo>
                  <a:pt x="2080717" y="1549069"/>
                  <a:pt x="2078888" y="1564081"/>
                  <a:pt x="2078431" y="1578178"/>
                </a:cubicBezTo>
                <a:cubicBezTo>
                  <a:pt x="2078221" y="1582121"/>
                  <a:pt x="2078640" y="1587493"/>
                  <a:pt x="2079688" y="1594294"/>
                </a:cubicBezTo>
                <a:cubicBezTo>
                  <a:pt x="2080736" y="1601095"/>
                  <a:pt x="2083670" y="1604867"/>
                  <a:pt x="2088489" y="1605610"/>
                </a:cubicBezTo>
                <a:cubicBezTo>
                  <a:pt x="2098129" y="1604295"/>
                  <a:pt x="2107654" y="1597323"/>
                  <a:pt x="2117064" y="1584693"/>
                </a:cubicBezTo>
                <a:cubicBezTo>
                  <a:pt x="2126475" y="1572063"/>
                  <a:pt x="2132800" y="1561661"/>
                  <a:pt x="2136038" y="1553489"/>
                </a:cubicBezTo>
                <a:cubicBezTo>
                  <a:pt x="2137981" y="1548365"/>
                  <a:pt x="2141639" y="1540554"/>
                  <a:pt x="2147011" y="1530058"/>
                </a:cubicBezTo>
                <a:cubicBezTo>
                  <a:pt x="2152383" y="1519561"/>
                  <a:pt x="2156041" y="1512436"/>
                  <a:pt x="2157984" y="1508683"/>
                </a:cubicBezTo>
                <a:cubicBezTo>
                  <a:pt x="2161298" y="1503807"/>
                  <a:pt x="2165642" y="1495272"/>
                  <a:pt x="2171014" y="1483080"/>
                </a:cubicBezTo>
                <a:cubicBezTo>
                  <a:pt x="2176386" y="1470888"/>
                  <a:pt x="2179358" y="1462354"/>
                  <a:pt x="2179929" y="1457477"/>
                </a:cubicBezTo>
                <a:cubicBezTo>
                  <a:pt x="2179815" y="1455648"/>
                  <a:pt x="2179358" y="1454277"/>
                  <a:pt x="2178558" y="1453362"/>
                </a:cubicBezTo>
                <a:cubicBezTo>
                  <a:pt x="2177758" y="1452448"/>
                  <a:pt x="2177300" y="1451991"/>
                  <a:pt x="2177186" y="1451991"/>
                </a:cubicBezTo>
                <a:lnTo>
                  <a:pt x="2138781" y="1451991"/>
                </a:lnTo>
                <a:cubicBezTo>
                  <a:pt x="2136038" y="1451876"/>
                  <a:pt x="2133981" y="1450733"/>
                  <a:pt x="2132609" y="1448562"/>
                </a:cubicBezTo>
                <a:cubicBezTo>
                  <a:pt x="2131238" y="1446390"/>
                  <a:pt x="2130552" y="1443875"/>
                  <a:pt x="2130552" y="1441018"/>
                </a:cubicBezTo>
                <a:cubicBezTo>
                  <a:pt x="2140390" y="1432060"/>
                  <a:pt x="2150990" y="1427319"/>
                  <a:pt x="2162352" y="1426794"/>
                </a:cubicBezTo>
                <a:cubicBezTo>
                  <a:pt x="2173715" y="1426269"/>
                  <a:pt x="2183502" y="1425185"/>
                  <a:pt x="2191715" y="1423543"/>
                </a:cubicBezTo>
                <a:cubicBezTo>
                  <a:pt x="2199928" y="1421900"/>
                  <a:pt x="2204229" y="1414924"/>
                  <a:pt x="2204618" y="1402613"/>
                </a:cubicBezTo>
                <a:cubicBezTo>
                  <a:pt x="2204720" y="1397657"/>
                  <a:pt x="2204516" y="1389281"/>
                  <a:pt x="2204009" y="1377484"/>
                </a:cubicBezTo>
                <a:cubicBezTo>
                  <a:pt x="2203501" y="1365687"/>
                  <a:pt x="2202078" y="1354601"/>
                  <a:pt x="2199741" y="1344227"/>
                </a:cubicBezTo>
                <a:cubicBezTo>
                  <a:pt x="2197404" y="1333853"/>
                  <a:pt x="2193544" y="1328321"/>
                  <a:pt x="2188159" y="1327632"/>
                </a:cubicBezTo>
                <a:cubicBezTo>
                  <a:pt x="2176329" y="1327937"/>
                  <a:pt x="2167071" y="1329156"/>
                  <a:pt x="2160384" y="1331290"/>
                </a:cubicBezTo>
                <a:cubicBezTo>
                  <a:pt x="2153698" y="1333423"/>
                  <a:pt x="2146496" y="1334643"/>
                  <a:pt x="2138781" y="1334948"/>
                </a:cubicBezTo>
                <a:cubicBezTo>
                  <a:pt x="2135924" y="1335100"/>
                  <a:pt x="2133409" y="1334795"/>
                  <a:pt x="2131238" y="1334033"/>
                </a:cubicBezTo>
                <a:cubicBezTo>
                  <a:pt x="2129066" y="1333271"/>
                  <a:pt x="2127923" y="1331137"/>
                  <a:pt x="2127809" y="1327632"/>
                </a:cubicBezTo>
                <a:cubicBezTo>
                  <a:pt x="2128808" y="1321824"/>
                  <a:pt x="2135649" y="1316880"/>
                  <a:pt x="2148332" y="1312799"/>
                </a:cubicBezTo>
                <a:cubicBezTo>
                  <a:pt x="2161015" y="1308718"/>
                  <a:pt x="2173545" y="1305602"/>
                  <a:pt x="2185924" y="1303451"/>
                </a:cubicBezTo>
                <a:cubicBezTo>
                  <a:pt x="2198302" y="1301301"/>
                  <a:pt x="2204533" y="1300217"/>
                  <a:pt x="2204618" y="1300200"/>
                </a:cubicBezTo>
                <a:cubicBezTo>
                  <a:pt x="2206904" y="1297971"/>
                  <a:pt x="2213991" y="1295114"/>
                  <a:pt x="2225878" y="1291628"/>
                </a:cubicBezTo>
                <a:cubicBezTo>
                  <a:pt x="2237765" y="1288142"/>
                  <a:pt x="2248967" y="1283684"/>
                  <a:pt x="2259482" y="1278255"/>
                </a:cubicBezTo>
                <a:cubicBezTo>
                  <a:pt x="2273770" y="1277816"/>
                  <a:pt x="2283828" y="1274578"/>
                  <a:pt x="2289657" y="1268539"/>
                </a:cubicBezTo>
                <a:cubicBezTo>
                  <a:pt x="2295487" y="1262500"/>
                  <a:pt x="2301888" y="1259033"/>
                  <a:pt x="2308860" y="1258138"/>
                </a:cubicBezTo>
                <a:lnTo>
                  <a:pt x="2330805" y="1280083"/>
                </a:lnTo>
                <a:cubicBezTo>
                  <a:pt x="2331186" y="1285094"/>
                  <a:pt x="2330196" y="1288789"/>
                  <a:pt x="2327834" y="1291171"/>
                </a:cubicBezTo>
                <a:cubicBezTo>
                  <a:pt x="2325471" y="1293552"/>
                  <a:pt x="2322195" y="1294733"/>
                  <a:pt x="2318004" y="1294714"/>
                </a:cubicBezTo>
                <a:lnTo>
                  <a:pt x="2312517" y="1291056"/>
                </a:lnTo>
                <a:cubicBezTo>
                  <a:pt x="2310307" y="1291285"/>
                  <a:pt x="2307412" y="1292199"/>
                  <a:pt x="2303830" y="1293799"/>
                </a:cubicBezTo>
                <a:cubicBezTo>
                  <a:pt x="2300249" y="1295400"/>
                  <a:pt x="2298268" y="1296314"/>
                  <a:pt x="2297887" y="1296543"/>
                </a:cubicBezTo>
                <a:cubicBezTo>
                  <a:pt x="2286800" y="1300353"/>
                  <a:pt x="2276056" y="1303248"/>
                  <a:pt x="2265654" y="1305229"/>
                </a:cubicBezTo>
                <a:cubicBezTo>
                  <a:pt x="2255253" y="1307211"/>
                  <a:pt x="2245881" y="1312849"/>
                  <a:pt x="2237537" y="1322146"/>
                </a:cubicBezTo>
                <a:cubicBezTo>
                  <a:pt x="2238146" y="1329404"/>
                  <a:pt x="2240585" y="1334319"/>
                  <a:pt x="2244852" y="1336891"/>
                </a:cubicBezTo>
                <a:cubicBezTo>
                  <a:pt x="2249119" y="1339462"/>
                  <a:pt x="2251557" y="1345520"/>
                  <a:pt x="2252167" y="1355064"/>
                </a:cubicBezTo>
                <a:cubicBezTo>
                  <a:pt x="2252281" y="1362494"/>
                  <a:pt x="2252053" y="1370038"/>
                  <a:pt x="2251481" y="1377696"/>
                </a:cubicBezTo>
                <a:cubicBezTo>
                  <a:pt x="2250910" y="1385354"/>
                  <a:pt x="2249309" y="1392440"/>
                  <a:pt x="2246680" y="1398956"/>
                </a:cubicBezTo>
                <a:cubicBezTo>
                  <a:pt x="2246985" y="1404594"/>
                  <a:pt x="2249576" y="1409319"/>
                  <a:pt x="2254453" y="1413129"/>
                </a:cubicBezTo>
                <a:cubicBezTo>
                  <a:pt x="2259330" y="1416939"/>
                  <a:pt x="2264664" y="1418920"/>
                  <a:pt x="2270455" y="1419072"/>
                </a:cubicBezTo>
                <a:cubicBezTo>
                  <a:pt x="2277465" y="1417929"/>
                  <a:pt x="2283561" y="1413357"/>
                  <a:pt x="2288743" y="1405356"/>
                </a:cubicBezTo>
                <a:cubicBezTo>
                  <a:pt x="2293925" y="1397355"/>
                  <a:pt x="2300021" y="1392783"/>
                  <a:pt x="2307031" y="1391640"/>
                </a:cubicBezTo>
                <a:cubicBezTo>
                  <a:pt x="2311831" y="1392402"/>
                  <a:pt x="2316175" y="1396365"/>
                  <a:pt x="2320061" y="1403528"/>
                </a:cubicBezTo>
                <a:cubicBezTo>
                  <a:pt x="2323947" y="1410690"/>
                  <a:pt x="2328748" y="1416482"/>
                  <a:pt x="2334463" y="1420901"/>
                </a:cubicBezTo>
                <a:cubicBezTo>
                  <a:pt x="2335496" y="1426862"/>
                  <a:pt x="2332719" y="1430993"/>
                  <a:pt x="2326132" y="1433296"/>
                </a:cubicBezTo>
                <a:cubicBezTo>
                  <a:pt x="2319545" y="1435599"/>
                  <a:pt x="2312094" y="1436886"/>
                  <a:pt x="2303780" y="1437157"/>
                </a:cubicBezTo>
                <a:cubicBezTo>
                  <a:pt x="2295466" y="1437428"/>
                  <a:pt x="2289234" y="1437496"/>
                  <a:pt x="2285085" y="1437360"/>
                </a:cubicBezTo>
                <a:lnTo>
                  <a:pt x="2273198" y="1437360"/>
                </a:lnTo>
                <a:cubicBezTo>
                  <a:pt x="2267293" y="1437227"/>
                  <a:pt x="2261501" y="1437722"/>
                  <a:pt x="2255824" y="1438846"/>
                </a:cubicBezTo>
                <a:cubicBezTo>
                  <a:pt x="2250148" y="1439970"/>
                  <a:pt x="2247100" y="1442523"/>
                  <a:pt x="2246680" y="1446504"/>
                </a:cubicBezTo>
                <a:cubicBezTo>
                  <a:pt x="2247023" y="1450124"/>
                  <a:pt x="2249081" y="1452943"/>
                  <a:pt x="2252853" y="1454962"/>
                </a:cubicBezTo>
                <a:cubicBezTo>
                  <a:pt x="2256625" y="1456982"/>
                  <a:pt x="2260054" y="1458430"/>
                  <a:pt x="2263140" y="1459306"/>
                </a:cubicBezTo>
                <a:cubicBezTo>
                  <a:pt x="2269674" y="1468031"/>
                  <a:pt x="2277179" y="1474813"/>
                  <a:pt x="2285657" y="1479651"/>
                </a:cubicBezTo>
                <a:cubicBezTo>
                  <a:pt x="2294134" y="1484490"/>
                  <a:pt x="2300040" y="1489900"/>
                  <a:pt x="2303373" y="1495882"/>
                </a:cubicBezTo>
                <a:cubicBezTo>
                  <a:pt x="2308288" y="1504702"/>
                  <a:pt x="2313089" y="1512436"/>
                  <a:pt x="2317775" y="1519085"/>
                </a:cubicBezTo>
                <a:cubicBezTo>
                  <a:pt x="2322461" y="1525733"/>
                  <a:pt x="2324976" y="1533239"/>
                  <a:pt x="2325319" y="1541602"/>
                </a:cubicBezTo>
                <a:cubicBezTo>
                  <a:pt x="2325319" y="1548955"/>
                  <a:pt x="2323490" y="1554594"/>
                  <a:pt x="2319833" y="1558518"/>
                </a:cubicBezTo>
                <a:cubicBezTo>
                  <a:pt x="2316175" y="1562443"/>
                  <a:pt x="2310688" y="1564424"/>
                  <a:pt x="2303373" y="1564462"/>
                </a:cubicBezTo>
                <a:cubicBezTo>
                  <a:pt x="2302116" y="1564519"/>
                  <a:pt x="2300059" y="1564405"/>
                  <a:pt x="2297201" y="1564119"/>
                </a:cubicBezTo>
                <a:cubicBezTo>
                  <a:pt x="2294344" y="1563833"/>
                  <a:pt x="2292743" y="1563033"/>
                  <a:pt x="2292401" y="1561719"/>
                </a:cubicBezTo>
                <a:cubicBezTo>
                  <a:pt x="2292496" y="1559185"/>
                  <a:pt x="2292991" y="1557394"/>
                  <a:pt x="2293886" y="1556347"/>
                </a:cubicBezTo>
                <a:cubicBezTo>
                  <a:pt x="2294782" y="1555299"/>
                  <a:pt x="2295506" y="1553737"/>
                  <a:pt x="2296058" y="1551660"/>
                </a:cubicBezTo>
                <a:cubicBezTo>
                  <a:pt x="2295506" y="1551241"/>
                  <a:pt x="2292496" y="1544307"/>
                  <a:pt x="2287029" y="1530858"/>
                </a:cubicBezTo>
                <a:cubicBezTo>
                  <a:pt x="2281561" y="1517408"/>
                  <a:pt x="2274208" y="1502702"/>
                  <a:pt x="2264969" y="1486738"/>
                </a:cubicBezTo>
                <a:cubicBezTo>
                  <a:pt x="2264740" y="1485633"/>
                  <a:pt x="2263826" y="1484185"/>
                  <a:pt x="2262225" y="1482394"/>
                </a:cubicBezTo>
                <a:cubicBezTo>
                  <a:pt x="2260625" y="1480604"/>
                  <a:pt x="2259711" y="1479613"/>
                  <a:pt x="2259482" y="1479423"/>
                </a:cubicBezTo>
                <a:cubicBezTo>
                  <a:pt x="2256263" y="1479194"/>
                  <a:pt x="2253558" y="1479194"/>
                  <a:pt x="2251367" y="1479423"/>
                </a:cubicBezTo>
                <a:cubicBezTo>
                  <a:pt x="2249176" y="1479651"/>
                  <a:pt x="2247614" y="1481480"/>
                  <a:pt x="2246680" y="1484909"/>
                </a:cubicBezTo>
                <a:cubicBezTo>
                  <a:pt x="2246957" y="1499573"/>
                  <a:pt x="2247318" y="1519521"/>
                  <a:pt x="2247764" y="1544751"/>
                </a:cubicBezTo>
                <a:cubicBezTo>
                  <a:pt x="2248210" y="1569982"/>
                  <a:pt x="2247081" y="1592978"/>
                  <a:pt x="2244378" y="1613738"/>
                </a:cubicBezTo>
                <a:cubicBezTo>
                  <a:pt x="2241674" y="1634498"/>
                  <a:pt x="2235736" y="1645505"/>
                  <a:pt x="2226564" y="1646758"/>
                </a:cubicBezTo>
                <a:cubicBezTo>
                  <a:pt x="2224402" y="1646143"/>
                  <a:pt x="2222426" y="1641277"/>
                  <a:pt x="2220637" y="1632161"/>
                </a:cubicBezTo>
                <a:cubicBezTo>
                  <a:pt x="2218848" y="1623045"/>
                  <a:pt x="2217414" y="1613371"/>
                  <a:pt x="2216336" y="1603138"/>
                </a:cubicBezTo>
                <a:cubicBezTo>
                  <a:pt x="2215258" y="1592904"/>
                  <a:pt x="2214705" y="1585804"/>
                  <a:pt x="2214677" y="1581836"/>
                </a:cubicBezTo>
                <a:cubicBezTo>
                  <a:pt x="2214715" y="1580026"/>
                  <a:pt x="2214867" y="1578159"/>
                  <a:pt x="2215134" y="1576235"/>
                </a:cubicBezTo>
                <a:cubicBezTo>
                  <a:pt x="2215400" y="1574311"/>
                  <a:pt x="2215553" y="1572215"/>
                  <a:pt x="2215591" y="1569948"/>
                </a:cubicBezTo>
                <a:lnTo>
                  <a:pt x="2213762" y="1564462"/>
                </a:lnTo>
                <a:lnTo>
                  <a:pt x="2213762" y="1530629"/>
                </a:lnTo>
                <a:cubicBezTo>
                  <a:pt x="2209876" y="1529067"/>
                  <a:pt x="2207590" y="1525790"/>
                  <a:pt x="2206904" y="1520799"/>
                </a:cubicBezTo>
                <a:cubicBezTo>
                  <a:pt x="2206218" y="1515808"/>
                  <a:pt x="2203018" y="1512989"/>
                  <a:pt x="2197303" y="1512341"/>
                </a:cubicBezTo>
                <a:cubicBezTo>
                  <a:pt x="2187778" y="1516113"/>
                  <a:pt x="2180996" y="1521371"/>
                  <a:pt x="2176958" y="1528115"/>
                </a:cubicBezTo>
                <a:cubicBezTo>
                  <a:pt x="2172919" y="1534858"/>
                  <a:pt x="2168423" y="1542402"/>
                  <a:pt x="2163470" y="1550746"/>
                </a:cubicBezTo>
                <a:cubicBezTo>
                  <a:pt x="2158384" y="1560804"/>
                  <a:pt x="2150040" y="1571320"/>
                  <a:pt x="2138439" y="1582293"/>
                </a:cubicBezTo>
                <a:cubicBezTo>
                  <a:pt x="2126837" y="1593265"/>
                  <a:pt x="2115064" y="1604695"/>
                  <a:pt x="2103120" y="1616583"/>
                </a:cubicBezTo>
                <a:cubicBezTo>
                  <a:pt x="2104407" y="1616633"/>
                  <a:pt x="2102138" y="1617548"/>
                  <a:pt x="2096313" y="1619326"/>
                </a:cubicBezTo>
                <a:cubicBezTo>
                  <a:pt x="2090487" y="1621104"/>
                  <a:pt x="2084358" y="1623441"/>
                  <a:pt x="2077923" y="1626336"/>
                </a:cubicBezTo>
                <a:cubicBezTo>
                  <a:pt x="2071488" y="1629232"/>
                  <a:pt x="2068000" y="1632381"/>
                  <a:pt x="2067458" y="1635785"/>
                </a:cubicBezTo>
                <a:cubicBezTo>
                  <a:pt x="2066830" y="1645615"/>
                  <a:pt x="2065115" y="1654302"/>
                  <a:pt x="2062315" y="1661845"/>
                </a:cubicBezTo>
                <a:cubicBezTo>
                  <a:pt x="2059514" y="1669389"/>
                  <a:pt x="2056657" y="1677162"/>
                  <a:pt x="2053742" y="1685163"/>
                </a:cubicBezTo>
                <a:cubicBezTo>
                  <a:pt x="2051113" y="1693507"/>
                  <a:pt x="2048827" y="1702193"/>
                  <a:pt x="2046884" y="1711223"/>
                </a:cubicBezTo>
                <a:cubicBezTo>
                  <a:pt x="2044941" y="1720253"/>
                  <a:pt x="2042655" y="1728940"/>
                  <a:pt x="2040026" y="1737283"/>
                </a:cubicBezTo>
                <a:cubicBezTo>
                  <a:pt x="2036311" y="1746923"/>
                  <a:pt x="2032539" y="1754848"/>
                  <a:pt x="2028710" y="1761058"/>
                </a:cubicBezTo>
                <a:cubicBezTo>
                  <a:pt x="2024882" y="1767268"/>
                  <a:pt x="2021338" y="1774279"/>
                  <a:pt x="2018080" y="1782089"/>
                </a:cubicBezTo>
                <a:cubicBezTo>
                  <a:pt x="2014537" y="1790738"/>
                  <a:pt x="2011337" y="1796072"/>
                  <a:pt x="2008479" y="1798091"/>
                </a:cubicBezTo>
                <a:cubicBezTo>
                  <a:pt x="2005622" y="1800110"/>
                  <a:pt x="2002422" y="1804530"/>
                  <a:pt x="1998878" y="1811350"/>
                </a:cubicBezTo>
                <a:cubicBezTo>
                  <a:pt x="1998707" y="1811274"/>
                  <a:pt x="1997678" y="1810969"/>
                  <a:pt x="1995792" y="1810436"/>
                </a:cubicBezTo>
                <a:cubicBezTo>
                  <a:pt x="1993906" y="1809902"/>
                  <a:pt x="1992192" y="1809597"/>
                  <a:pt x="1990648" y="1809521"/>
                </a:cubicBezTo>
                <a:cubicBezTo>
                  <a:pt x="1990763" y="1810778"/>
                  <a:pt x="1991220" y="1812836"/>
                  <a:pt x="1992020" y="1815693"/>
                </a:cubicBezTo>
                <a:cubicBezTo>
                  <a:pt x="1992820" y="1818551"/>
                  <a:pt x="1993277" y="1820151"/>
                  <a:pt x="1993392" y="1820494"/>
                </a:cubicBezTo>
                <a:lnTo>
                  <a:pt x="1987905" y="1825980"/>
                </a:lnTo>
                <a:cubicBezTo>
                  <a:pt x="1987550" y="1836834"/>
                  <a:pt x="1983486" y="1845911"/>
                  <a:pt x="1975713" y="1853209"/>
                </a:cubicBezTo>
                <a:cubicBezTo>
                  <a:pt x="1967941" y="1860507"/>
                  <a:pt x="1960423" y="1866739"/>
                  <a:pt x="1953158" y="1871903"/>
                </a:cubicBezTo>
                <a:cubicBezTo>
                  <a:pt x="1945894" y="1877068"/>
                  <a:pt x="1942846" y="1881877"/>
                  <a:pt x="1944014" y="1886331"/>
                </a:cubicBezTo>
                <a:cubicBezTo>
                  <a:pt x="1934203" y="1897665"/>
                  <a:pt x="1927307" y="1905400"/>
                  <a:pt x="1923326" y="1909534"/>
                </a:cubicBezTo>
                <a:cubicBezTo>
                  <a:pt x="1919344" y="1913667"/>
                  <a:pt x="1914048" y="1917515"/>
                  <a:pt x="1907438" y="1921078"/>
                </a:cubicBezTo>
                <a:cubicBezTo>
                  <a:pt x="1904295" y="1924335"/>
                  <a:pt x="1898466" y="1929936"/>
                  <a:pt x="1889950" y="1937880"/>
                </a:cubicBezTo>
                <a:cubicBezTo>
                  <a:pt x="1881435" y="1945824"/>
                  <a:pt x="1872634" y="1953025"/>
                  <a:pt x="1863547" y="1959483"/>
                </a:cubicBezTo>
                <a:cubicBezTo>
                  <a:pt x="1861070" y="1962264"/>
                  <a:pt x="1859165" y="1964474"/>
                  <a:pt x="1857832" y="1966112"/>
                </a:cubicBezTo>
                <a:cubicBezTo>
                  <a:pt x="1856498" y="1967750"/>
                  <a:pt x="1854136" y="1968589"/>
                  <a:pt x="1850745" y="1968627"/>
                </a:cubicBezTo>
                <a:cubicBezTo>
                  <a:pt x="1849964" y="1961197"/>
                  <a:pt x="1852441" y="1955711"/>
                  <a:pt x="1858175" y="1952167"/>
                </a:cubicBezTo>
                <a:cubicBezTo>
                  <a:pt x="1863909" y="1948624"/>
                  <a:pt x="1869357" y="1944967"/>
                  <a:pt x="1874520" y="1941195"/>
                </a:cubicBezTo>
                <a:cubicBezTo>
                  <a:pt x="1881530" y="1934184"/>
                  <a:pt x="1887169" y="1928088"/>
                  <a:pt x="1891436" y="1922907"/>
                </a:cubicBezTo>
                <a:cubicBezTo>
                  <a:pt x="1895703" y="1917725"/>
                  <a:pt x="1900428" y="1911629"/>
                  <a:pt x="1905609" y="1904619"/>
                </a:cubicBezTo>
                <a:cubicBezTo>
                  <a:pt x="1906429" y="1901342"/>
                  <a:pt x="1911877" y="1894408"/>
                  <a:pt x="1921954" y="1883816"/>
                </a:cubicBezTo>
                <a:cubicBezTo>
                  <a:pt x="1932032" y="1873224"/>
                  <a:pt x="1941824" y="1859432"/>
                  <a:pt x="1951329" y="1842440"/>
                </a:cubicBezTo>
                <a:cubicBezTo>
                  <a:pt x="1958454" y="1831543"/>
                  <a:pt x="1964550" y="1820418"/>
                  <a:pt x="1969617" y="1809064"/>
                </a:cubicBezTo>
                <a:cubicBezTo>
                  <a:pt x="1974685" y="1797710"/>
                  <a:pt x="1979866" y="1785670"/>
                  <a:pt x="1985162" y="1772945"/>
                </a:cubicBezTo>
                <a:cubicBezTo>
                  <a:pt x="1985505" y="1771631"/>
                  <a:pt x="1986877" y="1769002"/>
                  <a:pt x="1989277" y="1765058"/>
                </a:cubicBezTo>
                <a:cubicBezTo>
                  <a:pt x="1991677" y="1761115"/>
                  <a:pt x="1993049" y="1758257"/>
                  <a:pt x="1993392" y="1756486"/>
                </a:cubicBezTo>
                <a:cubicBezTo>
                  <a:pt x="1992951" y="1737758"/>
                  <a:pt x="1993629" y="1724414"/>
                  <a:pt x="1995424" y="1716455"/>
                </a:cubicBezTo>
                <a:cubicBezTo>
                  <a:pt x="1997219" y="1708497"/>
                  <a:pt x="1999115" y="1703078"/>
                  <a:pt x="2001113" y="1700200"/>
                </a:cubicBezTo>
                <a:cubicBezTo>
                  <a:pt x="2003111" y="1697321"/>
                  <a:pt x="2004195" y="1694137"/>
                  <a:pt x="2004364" y="1690649"/>
                </a:cubicBezTo>
                <a:cubicBezTo>
                  <a:pt x="2005050" y="1675733"/>
                  <a:pt x="2006651" y="1661217"/>
                  <a:pt x="2009165" y="1647101"/>
                </a:cubicBezTo>
                <a:cubicBezTo>
                  <a:pt x="2011680" y="1632985"/>
                  <a:pt x="2013737" y="1618240"/>
                  <a:pt x="2015337" y="1602867"/>
                </a:cubicBezTo>
                <a:cubicBezTo>
                  <a:pt x="2016480" y="1596352"/>
                  <a:pt x="2016938" y="1589265"/>
                  <a:pt x="2016709" y="1581607"/>
                </a:cubicBezTo>
                <a:cubicBezTo>
                  <a:pt x="2016480" y="1573949"/>
                  <a:pt x="2016938" y="1566405"/>
                  <a:pt x="2018080" y="1558975"/>
                </a:cubicBezTo>
                <a:cubicBezTo>
                  <a:pt x="2023853" y="1529619"/>
                  <a:pt x="2026253" y="1498949"/>
                  <a:pt x="2025282" y="1466964"/>
                </a:cubicBezTo>
                <a:cubicBezTo>
                  <a:pt x="2024310" y="1434979"/>
                  <a:pt x="2026482" y="1399508"/>
                  <a:pt x="2031797" y="1360551"/>
                </a:cubicBezTo>
                <a:lnTo>
                  <a:pt x="2031797" y="1307515"/>
                </a:lnTo>
                <a:lnTo>
                  <a:pt x="2029053" y="1302029"/>
                </a:lnTo>
                <a:cubicBezTo>
                  <a:pt x="2028825" y="1297152"/>
                  <a:pt x="2027910" y="1288618"/>
                  <a:pt x="2026310" y="1276426"/>
                </a:cubicBezTo>
                <a:cubicBezTo>
                  <a:pt x="2024710" y="1264234"/>
                  <a:pt x="2023796" y="1255699"/>
                  <a:pt x="2023567" y="1250823"/>
                </a:cubicBezTo>
                <a:cubicBezTo>
                  <a:pt x="2022424" y="1236668"/>
                  <a:pt x="2017852" y="1225200"/>
                  <a:pt x="2009851" y="1216419"/>
                </a:cubicBezTo>
                <a:cubicBezTo>
                  <a:pt x="2001850" y="1207636"/>
                  <a:pt x="1997278" y="1201426"/>
                  <a:pt x="1996135" y="1197787"/>
                </a:cubicBezTo>
                <a:cubicBezTo>
                  <a:pt x="1996745" y="1194107"/>
                  <a:pt x="2001113" y="1190901"/>
                  <a:pt x="2009241" y="1188169"/>
                </a:cubicBezTo>
                <a:cubicBezTo>
                  <a:pt x="2017369" y="1185438"/>
                  <a:pt x="2025599" y="1183315"/>
                  <a:pt x="2033930" y="1181802"/>
                </a:cubicBezTo>
                <a:cubicBezTo>
                  <a:pt x="2042261" y="1180290"/>
                  <a:pt x="2047037" y="1179522"/>
                  <a:pt x="2048256" y="1179500"/>
                </a:cubicBezTo>
                <a:cubicBezTo>
                  <a:pt x="2066029" y="1178414"/>
                  <a:pt x="2077345" y="1181957"/>
                  <a:pt x="2082203" y="1190129"/>
                </a:cubicBezTo>
                <a:cubicBezTo>
                  <a:pt x="2087061" y="1198302"/>
                  <a:pt x="2094033" y="1203902"/>
                  <a:pt x="2103120" y="1206932"/>
                </a:cubicBezTo>
                <a:lnTo>
                  <a:pt x="2154326" y="1206932"/>
                </a:lnTo>
                <a:cubicBezTo>
                  <a:pt x="2161737" y="1207046"/>
                  <a:pt x="2169318" y="1206817"/>
                  <a:pt x="2177072" y="1206246"/>
                </a:cubicBezTo>
                <a:cubicBezTo>
                  <a:pt x="2184825" y="1205674"/>
                  <a:pt x="2192179" y="1204074"/>
                  <a:pt x="2199132" y="1201445"/>
                </a:cubicBezTo>
                <a:lnTo>
                  <a:pt x="2259482" y="1201445"/>
                </a:lnTo>
                <a:cubicBezTo>
                  <a:pt x="2292096" y="1200988"/>
                  <a:pt x="2321280" y="1199159"/>
                  <a:pt x="2347036" y="1195959"/>
                </a:cubicBezTo>
                <a:cubicBezTo>
                  <a:pt x="2372792" y="1192758"/>
                  <a:pt x="2399690" y="1190930"/>
                  <a:pt x="2427732" y="1190472"/>
                </a:cubicBezTo>
                <a:cubicBezTo>
                  <a:pt x="2439505" y="1190548"/>
                  <a:pt x="2450935" y="1190853"/>
                  <a:pt x="2462022" y="1191387"/>
                </a:cubicBezTo>
                <a:cubicBezTo>
                  <a:pt x="2473109" y="1191920"/>
                  <a:pt x="2484539" y="1192225"/>
                  <a:pt x="2496312" y="1192301"/>
                </a:cubicBezTo>
                <a:cubicBezTo>
                  <a:pt x="2501227" y="1192225"/>
                  <a:pt x="2507856" y="1191920"/>
                  <a:pt x="2516200" y="1191387"/>
                </a:cubicBezTo>
                <a:cubicBezTo>
                  <a:pt x="2524544" y="1190853"/>
                  <a:pt x="2529802" y="1190548"/>
                  <a:pt x="2531973" y="1190472"/>
                </a:cubicBezTo>
                <a:cubicBezTo>
                  <a:pt x="2543461" y="1187348"/>
                  <a:pt x="2552033" y="1179423"/>
                  <a:pt x="2557691" y="1166698"/>
                </a:cubicBezTo>
                <a:cubicBezTo>
                  <a:pt x="2563349" y="1153972"/>
                  <a:pt x="2571235" y="1144219"/>
                  <a:pt x="2581351" y="1137437"/>
                </a:cubicBezTo>
                <a:close/>
                <a:moveTo>
                  <a:pt x="3210458" y="1112748"/>
                </a:moveTo>
                <a:cubicBezTo>
                  <a:pt x="3223793" y="1113720"/>
                  <a:pt x="3238728" y="1118863"/>
                  <a:pt x="3255264" y="1128179"/>
                </a:cubicBezTo>
                <a:cubicBezTo>
                  <a:pt x="3271799" y="1137494"/>
                  <a:pt x="3281248" y="1145152"/>
                  <a:pt x="3283610" y="1151153"/>
                </a:cubicBezTo>
                <a:lnTo>
                  <a:pt x="3283610" y="1180414"/>
                </a:lnTo>
                <a:cubicBezTo>
                  <a:pt x="3283439" y="1187882"/>
                  <a:pt x="3280810" y="1194435"/>
                  <a:pt x="3275724" y="1200073"/>
                </a:cubicBezTo>
                <a:cubicBezTo>
                  <a:pt x="3270637" y="1205712"/>
                  <a:pt x="3264122" y="1212266"/>
                  <a:pt x="3256178" y="1219733"/>
                </a:cubicBezTo>
                <a:cubicBezTo>
                  <a:pt x="3256102" y="1230477"/>
                  <a:pt x="3255797" y="1240536"/>
                  <a:pt x="3255264" y="1249908"/>
                </a:cubicBezTo>
                <a:cubicBezTo>
                  <a:pt x="3254730" y="1259281"/>
                  <a:pt x="3254425" y="1269339"/>
                  <a:pt x="3254349" y="1280083"/>
                </a:cubicBezTo>
                <a:cubicBezTo>
                  <a:pt x="3254349" y="1287437"/>
                  <a:pt x="3255721" y="1294219"/>
                  <a:pt x="3258464" y="1300429"/>
                </a:cubicBezTo>
                <a:cubicBezTo>
                  <a:pt x="3261207" y="1306639"/>
                  <a:pt x="3265322" y="1312049"/>
                  <a:pt x="3270809" y="1316659"/>
                </a:cubicBezTo>
                <a:cubicBezTo>
                  <a:pt x="3275266" y="1316431"/>
                  <a:pt x="3283953" y="1315516"/>
                  <a:pt x="3296869" y="1313916"/>
                </a:cubicBezTo>
                <a:cubicBezTo>
                  <a:pt x="3309785" y="1312316"/>
                  <a:pt x="3324873" y="1311402"/>
                  <a:pt x="3342132" y="1311173"/>
                </a:cubicBezTo>
                <a:lnTo>
                  <a:pt x="3361334" y="1311173"/>
                </a:lnTo>
                <a:cubicBezTo>
                  <a:pt x="3370343" y="1310586"/>
                  <a:pt x="3379453" y="1306477"/>
                  <a:pt x="3388665" y="1298846"/>
                </a:cubicBezTo>
                <a:cubicBezTo>
                  <a:pt x="3397876" y="1291214"/>
                  <a:pt x="3406174" y="1283583"/>
                  <a:pt x="3413556" y="1275952"/>
                </a:cubicBezTo>
                <a:cubicBezTo>
                  <a:pt x="3420940" y="1268320"/>
                  <a:pt x="3426392" y="1264211"/>
                  <a:pt x="3429914" y="1263624"/>
                </a:cubicBezTo>
                <a:lnTo>
                  <a:pt x="3435400" y="1260881"/>
                </a:lnTo>
                <a:cubicBezTo>
                  <a:pt x="3435571" y="1260995"/>
                  <a:pt x="3436601" y="1261453"/>
                  <a:pt x="3438487" y="1262253"/>
                </a:cubicBezTo>
                <a:cubicBezTo>
                  <a:pt x="3440373" y="1263053"/>
                  <a:pt x="3442087" y="1263510"/>
                  <a:pt x="3443630" y="1263624"/>
                </a:cubicBezTo>
                <a:cubicBezTo>
                  <a:pt x="3457175" y="1274826"/>
                  <a:pt x="3471233" y="1284198"/>
                  <a:pt x="3485807" y="1291742"/>
                </a:cubicBezTo>
                <a:cubicBezTo>
                  <a:pt x="3500380" y="1299286"/>
                  <a:pt x="3508267" y="1311859"/>
                  <a:pt x="3509467" y="1329461"/>
                </a:cubicBezTo>
                <a:cubicBezTo>
                  <a:pt x="3510153" y="1335671"/>
                  <a:pt x="3506953" y="1342682"/>
                  <a:pt x="3499865" y="1350492"/>
                </a:cubicBezTo>
                <a:cubicBezTo>
                  <a:pt x="3492779" y="1358303"/>
                  <a:pt x="3488665" y="1365313"/>
                  <a:pt x="3487521" y="1371523"/>
                </a:cubicBezTo>
                <a:cubicBezTo>
                  <a:pt x="3486207" y="1375715"/>
                  <a:pt x="3485407" y="1381506"/>
                  <a:pt x="3485121" y="1388897"/>
                </a:cubicBezTo>
                <a:cubicBezTo>
                  <a:pt x="3484835" y="1396288"/>
                  <a:pt x="3484721" y="1402080"/>
                  <a:pt x="3484778" y="1406271"/>
                </a:cubicBezTo>
                <a:cubicBezTo>
                  <a:pt x="3484893" y="1414500"/>
                  <a:pt x="3485349" y="1422730"/>
                  <a:pt x="3486149" y="1430959"/>
                </a:cubicBezTo>
                <a:cubicBezTo>
                  <a:pt x="3486949" y="1439189"/>
                  <a:pt x="3487407" y="1447419"/>
                  <a:pt x="3487521" y="1455648"/>
                </a:cubicBezTo>
                <a:cubicBezTo>
                  <a:pt x="3486149" y="1468259"/>
                  <a:pt x="3483407" y="1483957"/>
                  <a:pt x="3479292" y="1502740"/>
                </a:cubicBezTo>
                <a:cubicBezTo>
                  <a:pt x="3475177" y="1521523"/>
                  <a:pt x="3469691" y="1536306"/>
                  <a:pt x="3462833" y="1547088"/>
                </a:cubicBezTo>
                <a:cubicBezTo>
                  <a:pt x="3458432" y="1550746"/>
                  <a:pt x="3452603" y="1555089"/>
                  <a:pt x="3445345" y="1560119"/>
                </a:cubicBezTo>
                <a:cubicBezTo>
                  <a:pt x="3438087" y="1565148"/>
                  <a:pt x="3431114" y="1570863"/>
                  <a:pt x="3424428" y="1577263"/>
                </a:cubicBezTo>
                <a:cubicBezTo>
                  <a:pt x="3412219" y="1578296"/>
                  <a:pt x="3403210" y="1575824"/>
                  <a:pt x="3397402" y="1569847"/>
                </a:cubicBezTo>
                <a:cubicBezTo>
                  <a:pt x="3391594" y="1563869"/>
                  <a:pt x="3387259" y="1557333"/>
                  <a:pt x="3384398" y="1550238"/>
                </a:cubicBezTo>
                <a:cubicBezTo>
                  <a:pt x="3381536" y="1543143"/>
                  <a:pt x="3378420" y="1538435"/>
                  <a:pt x="3375050" y="1536115"/>
                </a:cubicBezTo>
                <a:cubicBezTo>
                  <a:pt x="3362877" y="1532629"/>
                  <a:pt x="3348590" y="1531143"/>
                  <a:pt x="3332188" y="1531658"/>
                </a:cubicBezTo>
                <a:cubicBezTo>
                  <a:pt x="3315786" y="1532172"/>
                  <a:pt x="3304470" y="1530915"/>
                  <a:pt x="3298241" y="1527886"/>
                </a:cubicBezTo>
                <a:cubicBezTo>
                  <a:pt x="3287973" y="1527486"/>
                  <a:pt x="3278105" y="1529429"/>
                  <a:pt x="3268637" y="1533715"/>
                </a:cubicBezTo>
                <a:cubicBezTo>
                  <a:pt x="3259169" y="1538001"/>
                  <a:pt x="3254102" y="1544288"/>
                  <a:pt x="3253435" y="1552575"/>
                </a:cubicBezTo>
                <a:cubicBezTo>
                  <a:pt x="3253473" y="1554804"/>
                  <a:pt x="3253626" y="1556975"/>
                  <a:pt x="3253892" y="1559090"/>
                </a:cubicBezTo>
                <a:cubicBezTo>
                  <a:pt x="3254159" y="1561204"/>
                  <a:pt x="3254311" y="1563605"/>
                  <a:pt x="3254349" y="1566291"/>
                </a:cubicBezTo>
                <a:cubicBezTo>
                  <a:pt x="3251949" y="1587893"/>
                  <a:pt x="3248520" y="1607782"/>
                  <a:pt x="3244062" y="1625955"/>
                </a:cubicBezTo>
                <a:cubicBezTo>
                  <a:pt x="3239605" y="1644129"/>
                  <a:pt x="3232061" y="1662646"/>
                  <a:pt x="3221431" y="1681505"/>
                </a:cubicBezTo>
                <a:cubicBezTo>
                  <a:pt x="3215430" y="1691849"/>
                  <a:pt x="3207772" y="1703851"/>
                  <a:pt x="3198457" y="1717509"/>
                </a:cubicBezTo>
                <a:cubicBezTo>
                  <a:pt x="3189141" y="1731168"/>
                  <a:pt x="3183998" y="1739284"/>
                  <a:pt x="3183026" y="1741855"/>
                </a:cubicBezTo>
                <a:cubicBezTo>
                  <a:pt x="3184417" y="1747342"/>
                  <a:pt x="3190551" y="1753057"/>
                  <a:pt x="3201428" y="1759000"/>
                </a:cubicBezTo>
                <a:cubicBezTo>
                  <a:pt x="3212306" y="1764944"/>
                  <a:pt x="3219583" y="1768373"/>
                  <a:pt x="3223260" y="1769287"/>
                </a:cubicBezTo>
                <a:cubicBezTo>
                  <a:pt x="3237947" y="1774755"/>
                  <a:pt x="3253378" y="1780279"/>
                  <a:pt x="3269551" y="1785861"/>
                </a:cubicBezTo>
                <a:cubicBezTo>
                  <a:pt x="3285725" y="1791443"/>
                  <a:pt x="3299555" y="1794452"/>
                  <a:pt x="3311042" y="1794891"/>
                </a:cubicBezTo>
                <a:cubicBezTo>
                  <a:pt x="3321882" y="1794205"/>
                  <a:pt x="3329464" y="1791462"/>
                  <a:pt x="3333788" y="1786661"/>
                </a:cubicBezTo>
                <a:cubicBezTo>
                  <a:pt x="3338112" y="1781861"/>
                  <a:pt x="3342722" y="1779117"/>
                  <a:pt x="3347618" y="1778432"/>
                </a:cubicBezTo>
                <a:cubicBezTo>
                  <a:pt x="3352590" y="1779003"/>
                  <a:pt x="3355676" y="1781975"/>
                  <a:pt x="3356877" y="1787347"/>
                </a:cubicBezTo>
                <a:cubicBezTo>
                  <a:pt x="3358077" y="1792719"/>
                  <a:pt x="3360477" y="1797062"/>
                  <a:pt x="3364078" y="1800377"/>
                </a:cubicBezTo>
                <a:cubicBezTo>
                  <a:pt x="3376536" y="1806492"/>
                  <a:pt x="3389109" y="1808664"/>
                  <a:pt x="3401796" y="1806892"/>
                </a:cubicBezTo>
                <a:cubicBezTo>
                  <a:pt x="3414484" y="1805121"/>
                  <a:pt x="3426599" y="1806606"/>
                  <a:pt x="3438143" y="1811350"/>
                </a:cubicBezTo>
                <a:cubicBezTo>
                  <a:pt x="3452841" y="1811418"/>
                  <a:pt x="3469979" y="1811892"/>
                  <a:pt x="3489553" y="1812772"/>
                </a:cubicBezTo>
                <a:cubicBezTo>
                  <a:pt x="3509129" y="1813653"/>
                  <a:pt x="3527077" y="1814533"/>
                  <a:pt x="3543401" y="1815414"/>
                </a:cubicBezTo>
                <a:cubicBezTo>
                  <a:pt x="3559725" y="1816294"/>
                  <a:pt x="3570359" y="1816769"/>
                  <a:pt x="3575303" y="1816836"/>
                </a:cubicBezTo>
                <a:lnTo>
                  <a:pt x="3639311" y="1816836"/>
                </a:lnTo>
                <a:cubicBezTo>
                  <a:pt x="3639788" y="1818532"/>
                  <a:pt x="3640207" y="1819941"/>
                  <a:pt x="3640569" y="1821065"/>
                </a:cubicBezTo>
                <a:cubicBezTo>
                  <a:pt x="3640931" y="1822189"/>
                  <a:pt x="3641121" y="1823828"/>
                  <a:pt x="3641141" y="1825980"/>
                </a:cubicBezTo>
                <a:cubicBezTo>
                  <a:pt x="3640950" y="1827009"/>
                  <a:pt x="3639959" y="1828152"/>
                  <a:pt x="3638169" y="1829409"/>
                </a:cubicBezTo>
                <a:cubicBezTo>
                  <a:pt x="3636378" y="1830667"/>
                  <a:pt x="3634930" y="1831352"/>
                  <a:pt x="3633825" y="1831467"/>
                </a:cubicBezTo>
                <a:cubicBezTo>
                  <a:pt x="3619099" y="1836915"/>
                  <a:pt x="3607403" y="1842706"/>
                  <a:pt x="3598735" y="1848840"/>
                </a:cubicBezTo>
                <a:cubicBezTo>
                  <a:pt x="3590067" y="1854974"/>
                  <a:pt x="3576771" y="1864423"/>
                  <a:pt x="3558845" y="1877187"/>
                </a:cubicBezTo>
                <a:cubicBezTo>
                  <a:pt x="3555129" y="1883740"/>
                  <a:pt x="3549301" y="1892122"/>
                  <a:pt x="3541357" y="1902333"/>
                </a:cubicBezTo>
                <a:cubicBezTo>
                  <a:pt x="3533413" y="1912544"/>
                  <a:pt x="3523697" y="1918182"/>
                  <a:pt x="3512210" y="1919249"/>
                </a:cubicBezTo>
                <a:cubicBezTo>
                  <a:pt x="3506609" y="1919497"/>
                  <a:pt x="3500665" y="1919001"/>
                  <a:pt x="3494379" y="1917763"/>
                </a:cubicBezTo>
                <a:cubicBezTo>
                  <a:pt x="3488093" y="1916525"/>
                  <a:pt x="3479405" y="1915801"/>
                  <a:pt x="3468319" y="1915591"/>
                </a:cubicBezTo>
                <a:cubicBezTo>
                  <a:pt x="3466604" y="1917135"/>
                  <a:pt x="3459747" y="1915877"/>
                  <a:pt x="3447745" y="1911820"/>
                </a:cubicBezTo>
                <a:cubicBezTo>
                  <a:pt x="3435743" y="1907762"/>
                  <a:pt x="3409683" y="1905362"/>
                  <a:pt x="3369564" y="1904619"/>
                </a:cubicBezTo>
                <a:cubicBezTo>
                  <a:pt x="3349352" y="1903171"/>
                  <a:pt x="3330797" y="1898751"/>
                  <a:pt x="3313900" y="1891360"/>
                </a:cubicBezTo>
                <a:cubicBezTo>
                  <a:pt x="3297002" y="1883969"/>
                  <a:pt x="3279591" y="1876806"/>
                  <a:pt x="3261665" y="1869871"/>
                </a:cubicBezTo>
                <a:cubicBezTo>
                  <a:pt x="3255835" y="1868005"/>
                  <a:pt x="3249206" y="1865795"/>
                  <a:pt x="3241777" y="1863242"/>
                </a:cubicBezTo>
                <a:cubicBezTo>
                  <a:pt x="3234347" y="1860689"/>
                  <a:pt x="3228175" y="1858022"/>
                  <a:pt x="3223260" y="1855241"/>
                </a:cubicBezTo>
                <a:cubicBezTo>
                  <a:pt x="3220783" y="1853755"/>
                  <a:pt x="3217278" y="1850783"/>
                  <a:pt x="3212744" y="1846326"/>
                </a:cubicBezTo>
                <a:cubicBezTo>
                  <a:pt x="3208210" y="1841868"/>
                  <a:pt x="3203791" y="1839353"/>
                  <a:pt x="3199486" y="1838782"/>
                </a:cubicBezTo>
                <a:cubicBezTo>
                  <a:pt x="3195371" y="1836496"/>
                  <a:pt x="3187141" y="1830095"/>
                  <a:pt x="3174797" y="1819579"/>
                </a:cubicBezTo>
                <a:cubicBezTo>
                  <a:pt x="3162452" y="1809064"/>
                  <a:pt x="3154223" y="1802663"/>
                  <a:pt x="3150108" y="1800377"/>
                </a:cubicBezTo>
                <a:lnTo>
                  <a:pt x="3133649" y="1789404"/>
                </a:lnTo>
                <a:lnTo>
                  <a:pt x="3128162" y="1791233"/>
                </a:lnTo>
                <a:lnTo>
                  <a:pt x="3077870" y="1838782"/>
                </a:lnTo>
                <a:cubicBezTo>
                  <a:pt x="3071984" y="1846669"/>
                  <a:pt x="3062726" y="1853298"/>
                  <a:pt x="3050095" y="1858670"/>
                </a:cubicBezTo>
                <a:cubicBezTo>
                  <a:pt x="3037465" y="1864042"/>
                  <a:pt x="3026607" y="1870214"/>
                  <a:pt x="3017520" y="1877187"/>
                </a:cubicBezTo>
                <a:cubicBezTo>
                  <a:pt x="3007290" y="1885816"/>
                  <a:pt x="2995288" y="1895075"/>
                  <a:pt x="2981515" y="1904962"/>
                </a:cubicBezTo>
                <a:cubicBezTo>
                  <a:pt x="2967742" y="1914848"/>
                  <a:pt x="2955969" y="1920221"/>
                  <a:pt x="2946197" y="1921078"/>
                </a:cubicBezTo>
                <a:cubicBezTo>
                  <a:pt x="2926727" y="1936280"/>
                  <a:pt x="2905773" y="1948396"/>
                  <a:pt x="2883332" y="1957425"/>
                </a:cubicBezTo>
                <a:cubicBezTo>
                  <a:pt x="2860891" y="1966455"/>
                  <a:pt x="2838564" y="1974456"/>
                  <a:pt x="2816352" y="1981428"/>
                </a:cubicBezTo>
                <a:cubicBezTo>
                  <a:pt x="2809075" y="1984038"/>
                  <a:pt x="2802141" y="1987048"/>
                  <a:pt x="2795549" y="1990458"/>
                </a:cubicBezTo>
                <a:cubicBezTo>
                  <a:pt x="2788958" y="1993868"/>
                  <a:pt x="2782481" y="1995735"/>
                  <a:pt x="2776118" y="1996059"/>
                </a:cubicBezTo>
                <a:cubicBezTo>
                  <a:pt x="2774289" y="1996173"/>
                  <a:pt x="2772918" y="1995944"/>
                  <a:pt x="2772003" y="1995373"/>
                </a:cubicBezTo>
                <a:cubicBezTo>
                  <a:pt x="2771089" y="1994801"/>
                  <a:pt x="2770632" y="1993201"/>
                  <a:pt x="2770632" y="1990572"/>
                </a:cubicBezTo>
                <a:cubicBezTo>
                  <a:pt x="2774975" y="1983676"/>
                  <a:pt x="2782290" y="1978723"/>
                  <a:pt x="2792578" y="1975713"/>
                </a:cubicBezTo>
                <a:cubicBezTo>
                  <a:pt x="2802864" y="1972703"/>
                  <a:pt x="2812009" y="1969122"/>
                  <a:pt x="2820010" y="1964969"/>
                </a:cubicBezTo>
                <a:cubicBezTo>
                  <a:pt x="2824258" y="1962035"/>
                  <a:pt x="2828106" y="1959216"/>
                  <a:pt x="2831554" y="1956511"/>
                </a:cubicBezTo>
                <a:cubicBezTo>
                  <a:pt x="2835002" y="1953806"/>
                  <a:pt x="2837250" y="1952358"/>
                  <a:pt x="2838297" y="1952167"/>
                </a:cubicBezTo>
                <a:cubicBezTo>
                  <a:pt x="2847308" y="1951253"/>
                  <a:pt x="2855347" y="1947595"/>
                  <a:pt x="2862415" y="1941195"/>
                </a:cubicBezTo>
                <a:cubicBezTo>
                  <a:pt x="2869482" y="1934794"/>
                  <a:pt x="2876379" y="1931136"/>
                  <a:pt x="2883103" y="1930222"/>
                </a:cubicBezTo>
                <a:cubicBezTo>
                  <a:pt x="2885618" y="1928984"/>
                  <a:pt x="2890876" y="1926888"/>
                  <a:pt x="2898877" y="1923935"/>
                </a:cubicBezTo>
                <a:cubicBezTo>
                  <a:pt x="2906878" y="1920983"/>
                  <a:pt x="2913507" y="1916373"/>
                  <a:pt x="2918765" y="1910105"/>
                </a:cubicBezTo>
                <a:cubicBezTo>
                  <a:pt x="2920594" y="1909648"/>
                  <a:pt x="2923794" y="1907819"/>
                  <a:pt x="2928366" y="1904619"/>
                </a:cubicBezTo>
                <a:cubicBezTo>
                  <a:pt x="2932938" y="1901418"/>
                  <a:pt x="2936138" y="1899590"/>
                  <a:pt x="2937967" y="1899132"/>
                </a:cubicBezTo>
                <a:cubicBezTo>
                  <a:pt x="2942996" y="1896313"/>
                  <a:pt x="2945968" y="1893722"/>
                  <a:pt x="2946882" y="1891360"/>
                </a:cubicBezTo>
                <a:cubicBezTo>
                  <a:pt x="2947797" y="1888998"/>
                  <a:pt x="2949397" y="1887321"/>
                  <a:pt x="2951683" y="1886331"/>
                </a:cubicBezTo>
                <a:cubicBezTo>
                  <a:pt x="2956312" y="1885645"/>
                  <a:pt x="2960999" y="1882902"/>
                  <a:pt x="2965742" y="1878101"/>
                </a:cubicBezTo>
                <a:cubicBezTo>
                  <a:pt x="2970486" y="1873300"/>
                  <a:pt x="2974943" y="1870557"/>
                  <a:pt x="2979115" y="1869871"/>
                </a:cubicBezTo>
                <a:cubicBezTo>
                  <a:pt x="2980715" y="1869262"/>
                  <a:pt x="2983001" y="1866823"/>
                  <a:pt x="2985973" y="1862556"/>
                </a:cubicBezTo>
                <a:cubicBezTo>
                  <a:pt x="2988945" y="1858289"/>
                  <a:pt x="2991231" y="1855851"/>
                  <a:pt x="2992831" y="1855241"/>
                </a:cubicBezTo>
                <a:cubicBezTo>
                  <a:pt x="3009690" y="1838401"/>
                  <a:pt x="3025578" y="1823161"/>
                  <a:pt x="3040494" y="1809521"/>
                </a:cubicBezTo>
                <a:cubicBezTo>
                  <a:pt x="3055410" y="1795881"/>
                  <a:pt x="3069698" y="1780641"/>
                  <a:pt x="3083357" y="1763801"/>
                </a:cubicBezTo>
                <a:cubicBezTo>
                  <a:pt x="3086157" y="1757286"/>
                  <a:pt x="3082385" y="1746542"/>
                  <a:pt x="3072041" y="1731569"/>
                </a:cubicBezTo>
                <a:cubicBezTo>
                  <a:pt x="3061697" y="1716595"/>
                  <a:pt x="3052667" y="1703565"/>
                  <a:pt x="3044952" y="1692478"/>
                </a:cubicBezTo>
                <a:cubicBezTo>
                  <a:pt x="3042266" y="1687906"/>
                  <a:pt x="3038722" y="1681505"/>
                  <a:pt x="3034322" y="1673275"/>
                </a:cubicBezTo>
                <a:cubicBezTo>
                  <a:pt x="3029921" y="1665046"/>
                  <a:pt x="3024321" y="1660474"/>
                  <a:pt x="3017520" y="1659559"/>
                </a:cubicBezTo>
                <a:cubicBezTo>
                  <a:pt x="3016453" y="1659424"/>
                  <a:pt x="3008833" y="1665791"/>
                  <a:pt x="2994660" y="1678660"/>
                </a:cubicBezTo>
                <a:cubicBezTo>
                  <a:pt x="2980487" y="1691530"/>
                  <a:pt x="2966161" y="1704399"/>
                  <a:pt x="2951683" y="1717268"/>
                </a:cubicBezTo>
                <a:cubicBezTo>
                  <a:pt x="2937205" y="1730138"/>
                  <a:pt x="2928975" y="1736505"/>
                  <a:pt x="2926994" y="1736369"/>
                </a:cubicBezTo>
                <a:cubicBezTo>
                  <a:pt x="2923715" y="1736076"/>
                  <a:pt x="2917675" y="1733615"/>
                  <a:pt x="2908876" y="1728986"/>
                </a:cubicBezTo>
                <a:cubicBezTo>
                  <a:pt x="2900076" y="1724358"/>
                  <a:pt x="2891733" y="1719323"/>
                  <a:pt x="2883848" y="1713882"/>
                </a:cubicBezTo>
                <a:cubicBezTo>
                  <a:pt x="2875963" y="1708440"/>
                  <a:pt x="2871752" y="1704354"/>
                  <a:pt x="2871216" y="1701622"/>
                </a:cubicBezTo>
                <a:cubicBezTo>
                  <a:pt x="2872283" y="1697355"/>
                  <a:pt x="2877464" y="1692173"/>
                  <a:pt x="2886761" y="1686077"/>
                </a:cubicBezTo>
                <a:cubicBezTo>
                  <a:pt x="2896057" y="1679981"/>
                  <a:pt x="2903068" y="1676628"/>
                  <a:pt x="2907792" y="1676019"/>
                </a:cubicBezTo>
                <a:cubicBezTo>
                  <a:pt x="2920422" y="1675276"/>
                  <a:pt x="2933567" y="1670589"/>
                  <a:pt x="2947225" y="1661960"/>
                </a:cubicBezTo>
                <a:cubicBezTo>
                  <a:pt x="2960884" y="1653330"/>
                  <a:pt x="2973343" y="1645215"/>
                  <a:pt x="2984602" y="1637614"/>
                </a:cubicBezTo>
                <a:cubicBezTo>
                  <a:pt x="2995744" y="1636835"/>
                  <a:pt x="3003736" y="1631382"/>
                  <a:pt x="3008579" y="1621256"/>
                </a:cubicBezTo>
                <a:cubicBezTo>
                  <a:pt x="3013422" y="1611130"/>
                  <a:pt x="3017757" y="1601004"/>
                  <a:pt x="3021584" y="1590878"/>
                </a:cubicBezTo>
                <a:cubicBezTo>
                  <a:pt x="3025411" y="1580752"/>
                  <a:pt x="3031371" y="1575299"/>
                  <a:pt x="3039465" y="1574520"/>
                </a:cubicBezTo>
                <a:cubicBezTo>
                  <a:pt x="3046552" y="1574920"/>
                  <a:pt x="3053639" y="1577549"/>
                  <a:pt x="3060725" y="1582407"/>
                </a:cubicBezTo>
                <a:cubicBezTo>
                  <a:pt x="3067812" y="1587265"/>
                  <a:pt x="3073527" y="1591951"/>
                  <a:pt x="3077870" y="1596466"/>
                </a:cubicBezTo>
                <a:cubicBezTo>
                  <a:pt x="3077642" y="1605038"/>
                  <a:pt x="3076727" y="1612354"/>
                  <a:pt x="3075127" y="1618411"/>
                </a:cubicBezTo>
                <a:cubicBezTo>
                  <a:pt x="3073527" y="1624469"/>
                  <a:pt x="3072612" y="1629956"/>
                  <a:pt x="3072384" y="1634871"/>
                </a:cubicBezTo>
                <a:cubicBezTo>
                  <a:pt x="3072898" y="1653159"/>
                  <a:pt x="3077813" y="1669846"/>
                  <a:pt x="3087128" y="1684934"/>
                </a:cubicBezTo>
                <a:cubicBezTo>
                  <a:pt x="3096444" y="1700022"/>
                  <a:pt x="3107074" y="1708023"/>
                  <a:pt x="3119018" y="1708937"/>
                </a:cubicBezTo>
                <a:cubicBezTo>
                  <a:pt x="3124314" y="1708632"/>
                  <a:pt x="3128353" y="1706499"/>
                  <a:pt x="3131134" y="1702536"/>
                </a:cubicBezTo>
                <a:cubicBezTo>
                  <a:pt x="3133915" y="1698574"/>
                  <a:pt x="3136582" y="1694611"/>
                  <a:pt x="3139135" y="1690649"/>
                </a:cubicBezTo>
                <a:cubicBezTo>
                  <a:pt x="3148984" y="1679295"/>
                  <a:pt x="3155804" y="1666798"/>
                  <a:pt x="3159595" y="1653159"/>
                </a:cubicBezTo>
                <a:cubicBezTo>
                  <a:pt x="3163386" y="1639519"/>
                  <a:pt x="3168148" y="1627022"/>
                  <a:pt x="3173882" y="1615668"/>
                </a:cubicBezTo>
                <a:lnTo>
                  <a:pt x="3173882" y="1558061"/>
                </a:lnTo>
                <a:cubicBezTo>
                  <a:pt x="3173596" y="1552232"/>
                  <a:pt x="3171196" y="1548346"/>
                  <a:pt x="3166681" y="1546403"/>
                </a:cubicBezTo>
                <a:cubicBezTo>
                  <a:pt x="3162167" y="1544459"/>
                  <a:pt x="3157251" y="1543774"/>
                  <a:pt x="3151937" y="1544345"/>
                </a:cubicBezTo>
                <a:cubicBezTo>
                  <a:pt x="3148601" y="1544447"/>
                  <a:pt x="3139829" y="1545158"/>
                  <a:pt x="3125622" y="1546479"/>
                </a:cubicBezTo>
                <a:cubicBezTo>
                  <a:pt x="3111415" y="1547800"/>
                  <a:pt x="3097157" y="1549120"/>
                  <a:pt x="3082849" y="1550441"/>
                </a:cubicBezTo>
                <a:cubicBezTo>
                  <a:pt x="3068540" y="1551762"/>
                  <a:pt x="3059565" y="1552473"/>
                  <a:pt x="3055925" y="1552575"/>
                </a:cubicBezTo>
                <a:cubicBezTo>
                  <a:pt x="3053124" y="1552175"/>
                  <a:pt x="3050038" y="1552289"/>
                  <a:pt x="3046666" y="1552918"/>
                </a:cubicBezTo>
                <a:cubicBezTo>
                  <a:pt x="3043294" y="1553546"/>
                  <a:pt x="3039980" y="1554346"/>
                  <a:pt x="3036722" y="1555318"/>
                </a:cubicBezTo>
                <a:lnTo>
                  <a:pt x="3028493" y="1552575"/>
                </a:lnTo>
                <a:lnTo>
                  <a:pt x="3020263" y="1560804"/>
                </a:lnTo>
                <a:cubicBezTo>
                  <a:pt x="3015977" y="1567319"/>
                  <a:pt x="3010147" y="1575549"/>
                  <a:pt x="3002775" y="1585493"/>
                </a:cubicBezTo>
                <a:cubicBezTo>
                  <a:pt x="2995403" y="1595437"/>
                  <a:pt x="2987516" y="1600924"/>
                  <a:pt x="2979115" y="1601952"/>
                </a:cubicBezTo>
                <a:cubicBezTo>
                  <a:pt x="2969457" y="1601781"/>
                  <a:pt x="2962027" y="1598695"/>
                  <a:pt x="2956827" y="1592694"/>
                </a:cubicBezTo>
                <a:cubicBezTo>
                  <a:pt x="2951626" y="1586693"/>
                  <a:pt x="2948997" y="1578806"/>
                  <a:pt x="2948940" y="1569034"/>
                </a:cubicBezTo>
                <a:cubicBezTo>
                  <a:pt x="2948997" y="1567434"/>
                  <a:pt x="2949569" y="1565148"/>
                  <a:pt x="2950655" y="1562176"/>
                </a:cubicBezTo>
                <a:cubicBezTo>
                  <a:pt x="2951740" y="1559204"/>
                  <a:pt x="2952997" y="1556918"/>
                  <a:pt x="2954426" y="1555318"/>
                </a:cubicBezTo>
                <a:cubicBezTo>
                  <a:pt x="2954369" y="1531315"/>
                  <a:pt x="2953798" y="1506398"/>
                  <a:pt x="2952712" y="1480566"/>
                </a:cubicBezTo>
                <a:cubicBezTo>
                  <a:pt x="2951626" y="1454734"/>
                  <a:pt x="2950369" y="1429359"/>
                  <a:pt x="2948940" y="1404442"/>
                </a:cubicBezTo>
                <a:cubicBezTo>
                  <a:pt x="2947797" y="1393698"/>
                  <a:pt x="2946654" y="1383639"/>
                  <a:pt x="2945511" y="1374267"/>
                </a:cubicBezTo>
                <a:cubicBezTo>
                  <a:pt x="2944368" y="1364894"/>
                  <a:pt x="2941853" y="1354836"/>
                  <a:pt x="2937967" y="1344091"/>
                </a:cubicBezTo>
                <a:cubicBezTo>
                  <a:pt x="2933109" y="1333423"/>
                  <a:pt x="2927051" y="1326185"/>
                  <a:pt x="2919793" y="1322374"/>
                </a:cubicBezTo>
                <a:cubicBezTo>
                  <a:pt x="2912535" y="1318565"/>
                  <a:pt x="2908535" y="1313611"/>
                  <a:pt x="2907792" y="1307515"/>
                </a:cubicBezTo>
                <a:cubicBezTo>
                  <a:pt x="2908266" y="1305009"/>
                  <a:pt x="2911890" y="1302503"/>
                  <a:pt x="2918663" y="1299997"/>
                </a:cubicBezTo>
                <a:cubicBezTo>
                  <a:pt x="2925436" y="1297491"/>
                  <a:pt x="2932515" y="1295391"/>
                  <a:pt x="2939897" y="1293698"/>
                </a:cubicBezTo>
                <a:cubicBezTo>
                  <a:pt x="2947280" y="1292005"/>
                  <a:pt x="2952123" y="1291124"/>
                  <a:pt x="2954426" y="1291056"/>
                </a:cubicBezTo>
                <a:cubicBezTo>
                  <a:pt x="2956655" y="1289342"/>
                  <a:pt x="2961341" y="1290713"/>
                  <a:pt x="2968485" y="1295171"/>
                </a:cubicBezTo>
                <a:cubicBezTo>
                  <a:pt x="2975629" y="1299629"/>
                  <a:pt x="2982830" y="1303744"/>
                  <a:pt x="2990088" y="1307515"/>
                </a:cubicBezTo>
                <a:cubicBezTo>
                  <a:pt x="2998032" y="1312411"/>
                  <a:pt x="3005461" y="1317021"/>
                  <a:pt x="3012376" y="1321346"/>
                </a:cubicBezTo>
                <a:cubicBezTo>
                  <a:pt x="3019292" y="1325670"/>
                  <a:pt x="3027407" y="1327766"/>
                  <a:pt x="3036722" y="1327632"/>
                </a:cubicBezTo>
                <a:cubicBezTo>
                  <a:pt x="3040058" y="1327587"/>
                  <a:pt x="3046899" y="1327271"/>
                  <a:pt x="3057245" y="1326684"/>
                </a:cubicBezTo>
                <a:cubicBezTo>
                  <a:pt x="3067592" y="1326097"/>
                  <a:pt x="3077887" y="1325510"/>
                  <a:pt x="3088132" y="1324923"/>
                </a:cubicBezTo>
                <a:cubicBezTo>
                  <a:pt x="3098377" y="1324336"/>
                  <a:pt x="3105014" y="1324020"/>
                  <a:pt x="3108045" y="1323975"/>
                </a:cubicBezTo>
                <a:cubicBezTo>
                  <a:pt x="3110123" y="1323901"/>
                  <a:pt x="3117144" y="1323946"/>
                  <a:pt x="3129110" y="1324110"/>
                </a:cubicBezTo>
                <a:cubicBezTo>
                  <a:pt x="3141077" y="1324274"/>
                  <a:pt x="3152840" y="1323167"/>
                  <a:pt x="3164400" y="1320791"/>
                </a:cubicBezTo>
                <a:cubicBezTo>
                  <a:pt x="3175959" y="1318415"/>
                  <a:pt x="3182168" y="1313380"/>
                  <a:pt x="3183026" y="1305687"/>
                </a:cubicBezTo>
                <a:lnTo>
                  <a:pt x="3183026" y="1236192"/>
                </a:lnTo>
                <a:lnTo>
                  <a:pt x="3179369" y="1233449"/>
                </a:lnTo>
                <a:cubicBezTo>
                  <a:pt x="3179292" y="1232706"/>
                  <a:pt x="3178988" y="1228706"/>
                  <a:pt x="3178454" y="1221448"/>
                </a:cubicBezTo>
                <a:cubicBezTo>
                  <a:pt x="3177921" y="1214190"/>
                  <a:pt x="3177616" y="1208132"/>
                  <a:pt x="3177540" y="1203274"/>
                </a:cubicBezTo>
                <a:cubicBezTo>
                  <a:pt x="3177083" y="1189101"/>
                  <a:pt x="3172003" y="1178941"/>
                  <a:pt x="3162300" y="1172794"/>
                </a:cubicBezTo>
                <a:cubicBezTo>
                  <a:pt x="3152597" y="1166647"/>
                  <a:pt x="3142843" y="1161770"/>
                  <a:pt x="3133039" y="1158164"/>
                </a:cubicBezTo>
                <a:cubicBezTo>
                  <a:pt x="3123235" y="1154557"/>
                  <a:pt x="3117952" y="1149477"/>
                  <a:pt x="3117189" y="1142924"/>
                </a:cubicBezTo>
                <a:cubicBezTo>
                  <a:pt x="3118695" y="1135780"/>
                  <a:pt x="3124600" y="1131551"/>
                  <a:pt x="3134906" y="1130236"/>
                </a:cubicBezTo>
                <a:cubicBezTo>
                  <a:pt x="3145212" y="1128922"/>
                  <a:pt x="3150889" y="1126750"/>
                  <a:pt x="3151937" y="1123721"/>
                </a:cubicBezTo>
                <a:cubicBezTo>
                  <a:pt x="3162662" y="1124064"/>
                  <a:pt x="3172530" y="1122464"/>
                  <a:pt x="3181540" y="1118921"/>
                </a:cubicBezTo>
                <a:cubicBezTo>
                  <a:pt x="3190551" y="1115377"/>
                  <a:pt x="3200190" y="1113320"/>
                  <a:pt x="3210458" y="1112748"/>
                </a:cubicBezTo>
                <a:close/>
                <a:moveTo>
                  <a:pt x="3521355" y="778154"/>
                </a:moveTo>
                <a:cubicBezTo>
                  <a:pt x="3520040" y="778173"/>
                  <a:pt x="3519239" y="778364"/>
                  <a:pt x="3518954" y="778726"/>
                </a:cubicBezTo>
                <a:cubicBezTo>
                  <a:pt x="3518668" y="779088"/>
                  <a:pt x="3518554" y="779507"/>
                  <a:pt x="3518611" y="779983"/>
                </a:cubicBezTo>
                <a:cubicBezTo>
                  <a:pt x="3518554" y="780059"/>
                  <a:pt x="3518668" y="780364"/>
                  <a:pt x="3518954" y="780897"/>
                </a:cubicBezTo>
                <a:cubicBezTo>
                  <a:pt x="3519239" y="781431"/>
                  <a:pt x="3520040" y="781735"/>
                  <a:pt x="3521355" y="781812"/>
                </a:cubicBezTo>
                <a:cubicBezTo>
                  <a:pt x="3521792" y="781735"/>
                  <a:pt x="3522059" y="781431"/>
                  <a:pt x="3522155" y="780897"/>
                </a:cubicBezTo>
                <a:cubicBezTo>
                  <a:pt x="3522249" y="780364"/>
                  <a:pt x="3522287" y="780059"/>
                  <a:pt x="3522268" y="779983"/>
                </a:cubicBezTo>
                <a:cubicBezTo>
                  <a:pt x="3522421" y="778916"/>
                  <a:pt x="3522116" y="778306"/>
                  <a:pt x="3521355" y="778154"/>
                </a:cubicBezTo>
                <a:close/>
                <a:moveTo>
                  <a:pt x="3573475" y="705002"/>
                </a:moveTo>
                <a:cubicBezTo>
                  <a:pt x="3572599" y="705002"/>
                  <a:pt x="3572065" y="705231"/>
                  <a:pt x="3571875" y="705688"/>
                </a:cubicBezTo>
                <a:cubicBezTo>
                  <a:pt x="3571685" y="706145"/>
                  <a:pt x="3571607" y="706831"/>
                  <a:pt x="3571646" y="707745"/>
                </a:cubicBezTo>
                <a:cubicBezTo>
                  <a:pt x="3571607" y="708260"/>
                  <a:pt x="3571685" y="708831"/>
                  <a:pt x="3571875" y="709460"/>
                </a:cubicBezTo>
                <a:cubicBezTo>
                  <a:pt x="3572065" y="710088"/>
                  <a:pt x="3572599" y="710431"/>
                  <a:pt x="3573475" y="710489"/>
                </a:cubicBezTo>
                <a:cubicBezTo>
                  <a:pt x="3573913" y="710431"/>
                  <a:pt x="3574179" y="710088"/>
                  <a:pt x="3574275" y="709460"/>
                </a:cubicBezTo>
                <a:cubicBezTo>
                  <a:pt x="3574371" y="708831"/>
                  <a:pt x="3574408" y="708260"/>
                  <a:pt x="3574389" y="707745"/>
                </a:cubicBezTo>
                <a:cubicBezTo>
                  <a:pt x="3574542" y="705916"/>
                  <a:pt x="3574237" y="705002"/>
                  <a:pt x="3573475" y="705002"/>
                </a:cubicBezTo>
                <a:close/>
                <a:moveTo>
                  <a:pt x="2072945" y="639165"/>
                </a:moveTo>
                <a:cubicBezTo>
                  <a:pt x="2080774" y="640251"/>
                  <a:pt x="2090489" y="645623"/>
                  <a:pt x="2102091" y="655282"/>
                </a:cubicBezTo>
                <a:cubicBezTo>
                  <a:pt x="2113692" y="664940"/>
                  <a:pt x="2118607" y="672369"/>
                  <a:pt x="2116836" y="677570"/>
                </a:cubicBezTo>
                <a:lnTo>
                  <a:pt x="2050999" y="746150"/>
                </a:lnTo>
                <a:cubicBezTo>
                  <a:pt x="2040045" y="751236"/>
                  <a:pt x="2029720" y="758209"/>
                  <a:pt x="2020024" y="767067"/>
                </a:cubicBezTo>
                <a:cubicBezTo>
                  <a:pt x="2010327" y="775925"/>
                  <a:pt x="2001145" y="780840"/>
                  <a:pt x="1992477" y="781812"/>
                </a:cubicBezTo>
                <a:cubicBezTo>
                  <a:pt x="1986705" y="789641"/>
                  <a:pt x="1979733" y="795699"/>
                  <a:pt x="1971560" y="799985"/>
                </a:cubicBezTo>
                <a:cubicBezTo>
                  <a:pt x="1963388" y="804272"/>
                  <a:pt x="1955730" y="809187"/>
                  <a:pt x="1948586" y="814730"/>
                </a:cubicBezTo>
                <a:cubicBezTo>
                  <a:pt x="1939499" y="823245"/>
                  <a:pt x="1930470" y="830446"/>
                  <a:pt x="1921497" y="836333"/>
                </a:cubicBezTo>
                <a:cubicBezTo>
                  <a:pt x="1912524" y="842219"/>
                  <a:pt x="1903266" y="847820"/>
                  <a:pt x="1893722" y="853135"/>
                </a:cubicBezTo>
                <a:cubicBezTo>
                  <a:pt x="1888236" y="855764"/>
                  <a:pt x="1882749" y="858050"/>
                  <a:pt x="1877263" y="859993"/>
                </a:cubicBezTo>
                <a:cubicBezTo>
                  <a:pt x="1871777" y="861936"/>
                  <a:pt x="1866290" y="864222"/>
                  <a:pt x="1860804" y="866851"/>
                </a:cubicBezTo>
                <a:cubicBezTo>
                  <a:pt x="1856803" y="867422"/>
                  <a:pt x="1852460" y="869708"/>
                  <a:pt x="1847773" y="873709"/>
                </a:cubicBezTo>
                <a:cubicBezTo>
                  <a:pt x="1843087" y="877709"/>
                  <a:pt x="1837372" y="879995"/>
                  <a:pt x="1830629" y="880567"/>
                </a:cubicBezTo>
                <a:cubicBezTo>
                  <a:pt x="1829314" y="880395"/>
                  <a:pt x="1828514" y="879367"/>
                  <a:pt x="1828228" y="877481"/>
                </a:cubicBezTo>
                <a:cubicBezTo>
                  <a:pt x="1827942" y="875595"/>
                  <a:pt x="1827828" y="873880"/>
                  <a:pt x="1827885" y="872337"/>
                </a:cubicBezTo>
                <a:cubicBezTo>
                  <a:pt x="1828800" y="867079"/>
                  <a:pt x="1833600" y="862965"/>
                  <a:pt x="1842287" y="859993"/>
                </a:cubicBezTo>
                <a:cubicBezTo>
                  <a:pt x="1850974" y="857021"/>
                  <a:pt x="1858061" y="853821"/>
                  <a:pt x="1863547" y="850392"/>
                </a:cubicBezTo>
                <a:cubicBezTo>
                  <a:pt x="1875834" y="842105"/>
                  <a:pt x="1887607" y="833304"/>
                  <a:pt x="1898866" y="823988"/>
                </a:cubicBezTo>
                <a:cubicBezTo>
                  <a:pt x="1910124" y="814673"/>
                  <a:pt x="1921211" y="805186"/>
                  <a:pt x="1932127" y="795528"/>
                </a:cubicBezTo>
                <a:cubicBezTo>
                  <a:pt x="1938985" y="790156"/>
                  <a:pt x="1945614" y="784898"/>
                  <a:pt x="1952015" y="779754"/>
                </a:cubicBezTo>
                <a:cubicBezTo>
                  <a:pt x="1958416" y="774611"/>
                  <a:pt x="1964588" y="768896"/>
                  <a:pt x="1970532" y="762609"/>
                </a:cubicBezTo>
                <a:cubicBezTo>
                  <a:pt x="1981028" y="751141"/>
                  <a:pt x="1989067" y="741616"/>
                  <a:pt x="1994649" y="734034"/>
                </a:cubicBezTo>
                <a:cubicBezTo>
                  <a:pt x="2000231" y="726452"/>
                  <a:pt x="2006212" y="721042"/>
                  <a:pt x="2012594" y="717804"/>
                </a:cubicBezTo>
                <a:cubicBezTo>
                  <a:pt x="2011299" y="711803"/>
                  <a:pt x="2012975" y="705974"/>
                  <a:pt x="2017623" y="700316"/>
                </a:cubicBezTo>
                <a:cubicBezTo>
                  <a:pt x="2022272" y="694658"/>
                  <a:pt x="2026691" y="689514"/>
                  <a:pt x="2030882" y="684885"/>
                </a:cubicBezTo>
                <a:cubicBezTo>
                  <a:pt x="2040522" y="677380"/>
                  <a:pt x="2047532" y="668159"/>
                  <a:pt x="2051913" y="657225"/>
                </a:cubicBezTo>
                <a:cubicBezTo>
                  <a:pt x="2056295" y="646290"/>
                  <a:pt x="2063305" y="640270"/>
                  <a:pt x="2072945" y="639165"/>
                </a:cubicBezTo>
                <a:close/>
                <a:moveTo>
                  <a:pt x="3020263" y="492861"/>
                </a:moveTo>
                <a:cubicBezTo>
                  <a:pt x="3027807" y="498862"/>
                  <a:pt x="3037179" y="505377"/>
                  <a:pt x="3048381" y="512407"/>
                </a:cubicBezTo>
                <a:cubicBezTo>
                  <a:pt x="3059582" y="519436"/>
                  <a:pt x="3065754" y="529380"/>
                  <a:pt x="3066897" y="542239"/>
                </a:cubicBezTo>
                <a:cubicBezTo>
                  <a:pt x="3064040" y="544811"/>
                  <a:pt x="3061754" y="549726"/>
                  <a:pt x="3060039" y="556984"/>
                </a:cubicBezTo>
                <a:cubicBezTo>
                  <a:pt x="3058325" y="564242"/>
                  <a:pt x="3055125" y="572128"/>
                  <a:pt x="3050438" y="580644"/>
                </a:cubicBezTo>
                <a:cubicBezTo>
                  <a:pt x="3046952" y="596589"/>
                  <a:pt x="3040437" y="611333"/>
                  <a:pt x="3030893" y="624878"/>
                </a:cubicBezTo>
                <a:cubicBezTo>
                  <a:pt x="3021349" y="638422"/>
                  <a:pt x="3015977" y="651110"/>
                  <a:pt x="3014777" y="662940"/>
                </a:cubicBezTo>
                <a:cubicBezTo>
                  <a:pt x="3002489" y="689953"/>
                  <a:pt x="2987973" y="714108"/>
                  <a:pt x="2971228" y="735406"/>
                </a:cubicBezTo>
                <a:cubicBezTo>
                  <a:pt x="2954483" y="756704"/>
                  <a:pt x="2935167" y="777659"/>
                  <a:pt x="2913278" y="798271"/>
                </a:cubicBezTo>
                <a:cubicBezTo>
                  <a:pt x="2910478" y="798633"/>
                  <a:pt x="2908078" y="799281"/>
                  <a:pt x="2906077" y="800214"/>
                </a:cubicBezTo>
                <a:cubicBezTo>
                  <a:pt x="2904077" y="801147"/>
                  <a:pt x="2902820" y="802938"/>
                  <a:pt x="2902305" y="805586"/>
                </a:cubicBezTo>
                <a:cubicBezTo>
                  <a:pt x="2901798" y="807646"/>
                  <a:pt x="2894889" y="814397"/>
                  <a:pt x="2881579" y="825838"/>
                </a:cubicBezTo>
                <a:cubicBezTo>
                  <a:pt x="2868269" y="837280"/>
                  <a:pt x="2851607" y="850194"/>
                  <a:pt x="2831592" y="864582"/>
                </a:cubicBezTo>
                <a:cubicBezTo>
                  <a:pt x="2811577" y="878970"/>
                  <a:pt x="2791257" y="891613"/>
                  <a:pt x="2770632" y="902513"/>
                </a:cubicBezTo>
                <a:cubicBezTo>
                  <a:pt x="2769775" y="902646"/>
                  <a:pt x="2767832" y="902608"/>
                  <a:pt x="2764802" y="902398"/>
                </a:cubicBezTo>
                <a:cubicBezTo>
                  <a:pt x="2761774" y="902189"/>
                  <a:pt x="2760059" y="901008"/>
                  <a:pt x="2759659" y="898855"/>
                </a:cubicBezTo>
                <a:cubicBezTo>
                  <a:pt x="2762357" y="893064"/>
                  <a:pt x="2768137" y="886358"/>
                  <a:pt x="2776999" y="878738"/>
                </a:cubicBezTo>
                <a:cubicBezTo>
                  <a:pt x="2785860" y="871118"/>
                  <a:pt x="2794418" y="864412"/>
                  <a:pt x="2802670" y="858621"/>
                </a:cubicBezTo>
                <a:cubicBezTo>
                  <a:pt x="2810922" y="852830"/>
                  <a:pt x="2815483" y="849782"/>
                  <a:pt x="2816352" y="849477"/>
                </a:cubicBezTo>
                <a:lnTo>
                  <a:pt x="2860243" y="805586"/>
                </a:lnTo>
                <a:cubicBezTo>
                  <a:pt x="2864453" y="802995"/>
                  <a:pt x="2870892" y="798119"/>
                  <a:pt x="2879560" y="790956"/>
                </a:cubicBezTo>
                <a:cubicBezTo>
                  <a:pt x="2888227" y="783793"/>
                  <a:pt x="2893066" y="778916"/>
                  <a:pt x="2894076" y="776325"/>
                </a:cubicBezTo>
                <a:cubicBezTo>
                  <a:pt x="2898648" y="769867"/>
                  <a:pt x="2902991" y="763352"/>
                  <a:pt x="2907106" y="756780"/>
                </a:cubicBezTo>
                <a:cubicBezTo>
                  <a:pt x="2911221" y="750208"/>
                  <a:pt x="2917850" y="743921"/>
                  <a:pt x="2926994" y="737921"/>
                </a:cubicBezTo>
                <a:cubicBezTo>
                  <a:pt x="2934595" y="720223"/>
                  <a:pt x="2943396" y="701897"/>
                  <a:pt x="2953398" y="682942"/>
                </a:cubicBezTo>
                <a:cubicBezTo>
                  <a:pt x="2963399" y="663987"/>
                  <a:pt x="2972886" y="646347"/>
                  <a:pt x="2981858" y="630021"/>
                </a:cubicBezTo>
                <a:cubicBezTo>
                  <a:pt x="2986259" y="617296"/>
                  <a:pt x="2990259" y="604799"/>
                  <a:pt x="2993860" y="592531"/>
                </a:cubicBezTo>
                <a:cubicBezTo>
                  <a:pt x="2997460" y="580263"/>
                  <a:pt x="3001689" y="567766"/>
                  <a:pt x="3006547" y="555041"/>
                </a:cubicBezTo>
                <a:cubicBezTo>
                  <a:pt x="3006547" y="549667"/>
                  <a:pt x="3007055" y="542126"/>
                  <a:pt x="3008071" y="532418"/>
                </a:cubicBezTo>
                <a:cubicBezTo>
                  <a:pt x="3009087" y="522709"/>
                  <a:pt x="3010611" y="513814"/>
                  <a:pt x="3012643" y="505731"/>
                </a:cubicBezTo>
                <a:cubicBezTo>
                  <a:pt x="3014675" y="497648"/>
                  <a:pt x="3017215" y="493358"/>
                  <a:pt x="3020263" y="492861"/>
                </a:cubicBezTo>
                <a:close/>
                <a:moveTo>
                  <a:pt x="3217773" y="384962"/>
                </a:moveTo>
                <a:cubicBezTo>
                  <a:pt x="3226613" y="386448"/>
                  <a:pt x="3233166" y="392392"/>
                  <a:pt x="3237433" y="402793"/>
                </a:cubicBezTo>
                <a:cubicBezTo>
                  <a:pt x="3241700" y="413194"/>
                  <a:pt x="3245510" y="419138"/>
                  <a:pt x="3248863" y="420624"/>
                </a:cubicBezTo>
                <a:lnTo>
                  <a:pt x="3248863" y="439826"/>
                </a:lnTo>
                <a:lnTo>
                  <a:pt x="3245205" y="442569"/>
                </a:lnTo>
                <a:cubicBezTo>
                  <a:pt x="3222745" y="443407"/>
                  <a:pt x="3202057" y="446532"/>
                  <a:pt x="3183141" y="451942"/>
                </a:cubicBezTo>
                <a:cubicBezTo>
                  <a:pt x="3164224" y="457352"/>
                  <a:pt x="3144679" y="460019"/>
                  <a:pt x="3124505" y="459943"/>
                </a:cubicBezTo>
                <a:lnTo>
                  <a:pt x="3128162" y="453542"/>
                </a:lnTo>
                <a:cubicBezTo>
                  <a:pt x="3128048" y="452171"/>
                  <a:pt x="3127362" y="450799"/>
                  <a:pt x="3126105" y="449427"/>
                </a:cubicBezTo>
                <a:cubicBezTo>
                  <a:pt x="3124848" y="448056"/>
                  <a:pt x="3123705" y="446684"/>
                  <a:pt x="3122676" y="445313"/>
                </a:cubicBezTo>
                <a:cubicBezTo>
                  <a:pt x="3120733" y="446798"/>
                  <a:pt x="3118675" y="448627"/>
                  <a:pt x="3116504" y="450799"/>
                </a:cubicBezTo>
                <a:cubicBezTo>
                  <a:pt x="3114332" y="452971"/>
                  <a:pt x="3112732" y="454799"/>
                  <a:pt x="3111703" y="456285"/>
                </a:cubicBezTo>
                <a:cubicBezTo>
                  <a:pt x="3095606" y="461410"/>
                  <a:pt x="3079337" y="464648"/>
                  <a:pt x="3062897" y="466001"/>
                </a:cubicBezTo>
                <a:cubicBezTo>
                  <a:pt x="3046457" y="467353"/>
                  <a:pt x="3030417" y="468992"/>
                  <a:pt x="3014777" y="470916"/>
                </a:cubicBezTo>
                <a:cubicBezTo>
                  <a:pt x="2985002" y="474649"/>
                  <a:pt x="2956312" y="477698"/>
                  <a:pt x="2928709" y="480060"/>
                </a:cubicBezTo>
                <a:cubicBezTo>
                  <a:pt x="2901105" y="482422"/>
                  <a:pt x="2872187" y="483641"/>
                  <a:pt x="2841955" y="483717"/>
                </a:cubicBezTo>
                <a:cubicBezTo>
                  <a:pt x="2837269" y="480746"/>
                  <a:pt x="2833383" y="476631"/>
                  <a:pt x="2830296" y="471373"/>
                </a:cubicBezTo>
                <a:cubicBezTo>
                  <a:pt x="2827210" y="466115"/>
                  <a:pt x="2825610" y="461086"/>
                  <a:pt x="2825496" y="456285"/>
                </a:cubicBezTo>
                <a:cubicBezTo>
                  <a:pt x="2826173" y="453694"/>
                  <a:pt x="2831118" y="452171"/>
                  <a:pt x="2840330" y="451713"/>
                </a:cubicBezTo>
                <a:cubicBezTo>
                  <a:pt x="2849541" y="451256"/>
                  <a:pt x="2858956" y="450951"/>
                  <a:pt x="2868574" y="450799"/>
                </a:cubicBezTo>
                <a:cubicBezTo>
                  <a:pt x="2878192" y="450647"/>
                  <a:pt x="2883950" y="449732"/>
                  <a:pt x="2885846" y="448056"/>
                </a:cubicBezTo>
                <a:lnTo>
                  <a:pt x="2891333" y="450799"/>
                </a:lnTo>
                <a:cubicBezTo>
                  <a:pt x="2899791" y="448970"/>
                  <a:pt x="2908706" y="447599"/>
                  <a:pt x="2918079" y="446684"/>
                </a:cubicBezTo>
                <a:cubicBezTo>
                  <a:pt x="2927452" y="445770"/>
                  <a:pt x="2935910" y="445313"/>
                  <a:pt x="2943453" y="445313"/>
                </a:cubicBezTo>
                <a:lnTo>
                  <a:pt x="2954426" y="448056"/>
                </a:lnTo>
                <a:cubicBezTo>
                  <a:pt x="2971343" y="444912"/>
                  <a:pt x="2989173" y="442741"/>
                  <a:pt x="3007919" y="441541"/>
                </a:cubicBezTo>
                <a:cubicBezTo>
                  <a:pt x="3026664" y="440340"/>
                  <a:pt x="3043580" y="439769"/>
                  <a:pt x="3058668" y="439826"/>
                </a:cubicBezTo>
                <a:cubicBezTo>
                  <a:pt x="3060725" y="439483"/>
                  <a:pt x="3064840" y="438112"/>
                  <a:pt x="3071012" y="435711"/>
                </a:cubicBezTo>
                <a:cubicBezTo>
                  <a:pt x="3077185" y="433311"/>
                  <a:pt x="3081299" y="431939"/>
                  <a:pt x="3083357" y="431597"/>
                </a:cubicBezTo>
                <a:cubicBezTo>
                  <a:pt x="3093682" y="431482"/>
                  <a:pt x="3104121" y="431025"/>
                  <a:pt x="3114675" y="430225"/>
                </a:cubicBezTo>
                <a:cubicBezTo>
                  <a:pt x="3125228" y="429425"/>
                  <a:pt x="3137040" y="428968"/>
                  <a:pt x="3150108" y="428853"/>
                </a:cubicBezTo>
                <a:cubicBezTo>
                  <a:pt x="3152870" y="428929"/>
                  <a:pt x="3155575" y="429234"/>
                  <a:pt x="3158223" y="429768"/>
                </a:cubicBezTo>
                <a:cubicBezTo>
                  <a:pt x="3160871" y="430301"/>
                  <a:pt x="3163348" y="430606"/>
                  <a:pt x="3165653" y="430682"/>
                </a:cubicBezTo>
                <a:cubicBezTo>
                  <a:pt x="3170987" y="430530"/>
                  <a:pt x="3176778" y="429006"/>
                  <a:pt x="3183026" y="426110"/>
                </a:cubicBezTo>
                <a:cubicBezTo>
                  <a:pt x="3188532" y="420795"/>
                  <a:pt x="3194895" y="412908"/>
                  <a:pt x="3202114" y="402450"/>
                </a:cubicBezTo>
                <a:cubicBezTo>
                  <a:pt x="3209334" y="391992"/>
                  <a:pt x="3214554" y="386162"/>
                  <a:pt x="3217773" y="384962"/>
                </a:cubicBezTo>
                <a:close/>
                <a:moveTo>
                  <a:pt x="2496312" y="316382"/>
                </a:moveTo>
                <a:cubicBezTo>
                  <a:pt x="2489111" y="316839"/>
                  <a:pt x="2482482" y="318668"/>
                  <a:pt x="2476423" y="321869"/>
                </a:cubicBezTo>
                <a:cubicBezTo>
                  <a:pt x="2470366" y="325069"/>
                  <a:pt x="2464193" y="326898"/>
                  <a:pt x="2457907" y="327355"/>
                </a:cubicBezTo>
                <a:cubicBezTo>
                  <a:pt x="2455735" y="327279"/>
                  <a:pt x="2452764" y="326974"/>
                  <a:pt x="2448992" y="326440"/>
                </a:cubicBezTo>
                <a:cubicBezTo>
                  <a:pt x="2445220" y="325907"/>
                  <a:pt x="2442705" y="325602"/>
                  <a:pt x="2441448" y="325526"/>
                </a:cubicBezTo>
                <a:cubicBezTo>
                  <a:pt x="2430102" y="323850"/>
                  <a:pt x="2422110" y="327812"/>
                  <a:pt x="2417470" y="337413"/>
                </a:cubicBezTo>
                <a:cubicBezTo>
                  <a:pt x="2412830" y="347015"/>
                  <a:pt x="2410121" y="357682"/>
                  <a:pt x="2409342" y="369417"/>
                </a:cubicBezTo>
                <a:cubicBezTo>
                  <a:pt x="2408563" y="381152"/>
                  <a:pt x="2408292" y="389382"/>
                  <a:pt x="2408529" y="394106"/>
                </a:cubicBezTo>
                <a:cubicBezTo>
                  <a:pt x="2408699" y="404757"/>
                  <a:pt x="2411205" y="417694"/>
                  <a:pt x="2416048" y="432917"/>
                </a:cubicBezTo>
                <a:cubicBezTo>
                  <a:pt x="2420891" y="448140"/>
                  <a:pt x="2427054" y="462093"/>
                  <a:pt x="2434539" y="474777"/>
                </a:cubicBezTo>
                <a:cubicBezTo>
                  <a:pt x="2442024" y="487460"/>
                  <a:pt x="2449813" y="495317"/>
                  <a:pt x="2457907" y="498348"/>
                </a:cubicBezTo>
                <a:cubicBezTo>
                  <a:pt x="2461526" y="497776"/>
                  <a:pt x="2467089" y="491833"/>
                  <a:pt x="2474595" y="480517"/>
                </a:cubicBezTo>
                <a:cubicBezTo>
                  <a:pt x="2482100" y="469201"/>
                  <a:pt x="2486291" y="455942"/>
                  <a:pt x="2487168" y="440740"/>
                </a:cubicBezTo>
                <a:cubicBezTo>
                  <a:pt x="2494293" y="423824"/>
                  <a:pt x="2501989" y="405993"/>
                  <a:pt x="2510256" y="387248"/>
                </a:cubicBezTo>
                <a:cubicBezTo>
                  <a:pt x="2518524" y="368503"/>
                  <a:pt x="2523020" y="351586"/>
                  <a:pt x="2523744" y="336499"/>
                </a:cubicBezTo>
                <a:cubicBezTo>
                  <a:pt x="2523401" y="328460"/>
                  <a:pt x="2520429" y="323050"/>
                  <a:pt x="2514828" y="320268"/>
                </a:cubicBezTo>
                <a:cubicBezTo>
                  <a:pt x="2509228" y="317487"/>
                  <a:pt x="2503056" y="316192"/>
                  <a:pt x="2496312" y="316382"/>
                </a:cubicBezTo>
                <a:close/>
                <a:moveTo>
                  <a:pt x="3190342" y="275234"/>
                </a:moveTo>
                <a:cubicBezTo>
                  <a:pt x="3199009" y="281635"/>
                  <a:pt x="3205219" y="287807"/>
                  <a:pt x="3208972" y="293751"/>
                </a:cubicBezTo>
                <a:cubicBezTo>
                  <a:pt x="3212725" y="299694"/>
                  <a:pt x="3216878" y="305409"/>
                  <a:pt x="3221431" y="310896"/>
                </a:cubicBezTo>
                <a:cubicBezTo>
                  <a:pt x="3222022" y="320783"/>
                  <a:pt x="3218326" y="326155"/>
                  <a:pt x="3210344" y="327012"/>
                </a:cubicBezTo>
                <a:cubicBezTo>
                  <a:pt x="3202362" y="327869"/>
                  <a:pt x="3192037" y="327984"/>
                  <a:pt x="3179369" y="327355"/>
                </a:cubicBezTo>
                <a:cubicBezTo>
                  <a:pt x="3177883" y="327584"/>
                  <a:pt x="3174454" y="328498"/>
                  <a:pt x="3169082" y="330098"/>
                </a:cubicBezTo>
                <a:cubicBezTo>
                  <a:pt x="3163710" y="331698"/>
                  <a:pt x="3159823" y="332613"/>
                  <a:pt x="3157423" y="332841"/>
                </a:cubicBezTo>
                <a:cubicBezTo>
                  <a:pt x="3125591" y="333184"/>
                  <a:pt x="3100102" y="334556"/>
                  <a:pt x="3080956" y="336956"/>
                </a:cubicBezTo>
                <a:cubicBezTo>
                  <a:pt x="3061811" y="339356"/>
                  <a:pt x="3042495" y="340728"/>
                  <a:pt x="3023006" y="341071"/>
                </a:cubicBezTo>
                <a:cubicBezTo>
                  <a:pt x="3020035" y="342728"/>
                  <a:pt x="3014091" y="342157"/>
                  <a:pt x="3005176" y="339356"/>
                </a:cubicBezTo>
                <a:cubicBezTo>
                  <a:pt x="2996260" y="336556"/>
                  <a:pt x="2991231" y="332556"/>
                  <a:pt x="2990088" y="327355"/>
                </a:cubicBezTo>
                <a:cubicBezTo>
                  <a:pt x="2990145" y="324669"/>
                  <a:pt x="2990717" y="322497"/>
                  <a:pt x="2991802" y="320840"/>
                </a:cubicBezTo>
                <a:cubicBezTo>
                  <a:pt x="2992888" y="319182"/>
                  <a:pt x="2994145" y="317697"/>
                  <a:pt x="2995574" y="316382"/>
                </a:cubicBezTo>
                <a:cubicBezTo>
                  <a:pt x="2995746" y="317697"/>
                  <a:pt x="2996774" y="318497"/>
                  <a:pt x="2998660" y="318782"/>
                </a:cubicBezTo>
                <a:cubicBezTo>
                  <a:pt x="3000546" y="319068"/>
                  <a:pt x="3002261" y="319182"/>
                  <a:pt x="3003804" y="319125"/>
                </a:cubicBezTo>
                <a:cubicBezTo>
                  <a:pt x="3004890" y="319011"/>
                  <a:pt x="3011862" y="318554"/>
                  <a:pt x="3024721" y="317754"/>
                </a:cubicBezTo>
                <a:cubicBezTo>
                  <a:pt x="3037579" y="316954"/>
                  <a:pt x="3049809" y="316496"/>
                  <a:pt x="3061411" y="316382"/>
                </a:cubicBezTo>
                <a:cubicBezTo>
                  <a:pt x="3063883" y="316281"/>
                  <a:pt x="3070216" y="315569"/>
                  <a:pt x="3080410" y="314248"/>
                </a:cubicBezTo>
                <a:cubicBezTo>
                  <a:pt x="3090604" y="312928"/>
                  <a:pt x="3100798" y="311607"/>
                  <a:pt x="3110992" y="310286"/>
                </a:cubicBezTo>
                <a:cubicBezTo>
                  <a:pt x="3121186" y="308965"/>
                  <a:pt x="3127519" y="308254"/>
                  <a:pt x="3129991" y="308153"/>
                </a:cubicBezTo>
                <a:cubicBezTo>
                  <a:pt x="3132315" y="308229"/>
                  <a:pt x="3134753" y="308534"/>
                  <a:pt x="3137306" y="309067"/>
                </a:cubicBezTo>
                <a:cubicBezTo>
                  <a:pt x="3139859" y="309600"/>
                  <a:pt x="3142297" y="309905"/>
                  <a:pt x="3144621" y="309981"/>
                </a:cubicBezTo>
                <a:cubicBezTo>
                  <a:pt x="3156013" y="309505"/>
                  <a:pt x="3164776" y="305657"/>
                  <a:pt x="3170911" y="298437"/>
                </a:cubicBezTo>
                <a:cubicBezTo>
                  <a:pt x="3177044" y="291217"/>
                  <a:pt x="3183522" y="283483"/>
                  <a:pt x="3190342" y="275234"/>
                </a:cubicBezTo>
                <a:close/>
                <a:moveTo>
                  <a:pt x="697687" y="79553"/>
                </a:moveTo>
                <a:cubicBezTo>
                  <a:pt x="711060" y="79553"/>
                  <a:pt x="718604" y="80238"/>
                  <a:pt x="720318" y="81610"/>
                </a:cubicBezTo>
                <a:cubicBezTo>
                  <a:pt x="722033" y="82982"/>
                  <a:pt x="725462" y="85039"/>
                  <a:pt x="730605" y="87782"/>
                </a:cubicBezTo>
                <a:cubicBezTo>
                  <a:pt x="732502" y="88443"/>
                  <a:pt x="738259" y="90576"/>
                  <a:pt x="747877" y="94183"/>
                </a:cubicBezTo>
                <a:cubicBezTo>
                  <a:pt x="757496" y="97790"/>
                  <a:pt x="766910" y="102565"/>
                  <a:pt x="776122" y="108508"/>
                </a:cubicBezTo>
                <a:cubicBezTo>
                  <a:pt x="785334" y="114452"/>
                  <a:pt x="790279" y="121259"/>
                  <a:pt x="790956" y="128930"/>
                </a:cubicBezTo>
                <a:cubicBezTo>
                  <a:pt x="790308" y="132416"/>
                  <a:pt x="785203" y="138931"/>
                  <a:pt x="775640" y="148475"/>
                </a:cubicBezTo>
                <a:cubicBezTo>
                  <a:pt x="766077" y="158019"/>
                  <a:pt x="755942" y="163392"/>
                  <a:pt x="745236" y="164592"/>
                </a:cubicBezTo>
                <a:cubicBezTo>
                  <a:pt x="739635" y="164763"/>
                  <a:pt x="734835" y="163734"/>
                  <a:pt x="730834" y="161506"/>
                </a:cubicBezTo>
                <a:cubicBezTo>
                  <a:pt x="726834" y="159277"/>
                  <a:pt x="724319" y="154819"/>
                  <a:pt x="723290" y="148132"/>
                </a:cubicBezTo>
                <a:cubicBezTo>
                  <a:pt x="723424" y="140360"/>
                  <a:pt x="719499" y="129387"/>
                  <a:pt x="711517" y="115214"/>
                </a:cubicBezTo>
                <a:cubicBezTo>
                  <a:pt x="703535" y="101041"/>
                  <a:pt x="698925" y="89154"/>
                  <a:pt x="697687" y="79553"/>
                </a:cubicBezTo>
                <a:close/>
                <a:moveTo>
                  <a:pt x="1646834" y="42062"/>
                </a:moveTo>
                <a:lnTo>
                  <a:pt x="1660550" y="52121"/>
                </a:lnTo>
                <a:cubicBezTo>
                  <a:pt x="1667199" y="58149"/>
                  <a:pt x="1676151" y="66006"/>
                  <a:pt x="1687406" y="75692"/>
                </a:cubicBezTo>
                <a:cubicBezTo>
                  <a:pt x="1698661" y="85378"/>
                  <a:pt x="1708900" y="95470"/>
                  <a:pt x="1718124" y="105969"/>
                </a:cubicBezTo>
                <a:cubicBezTo>
                  <a:pt x="1727346" y="116467"/>
                  <a:pt x="1732235" y="125950"/>
                  <a:pt x="1732788" y="134417"/>
                </a:cubicBezTo>
                <a:cubicBezTo>
                  <a:pt x="1732521" y="137141"/>
                  <a:pt x="1729854" y="140608"/>
                  <a:pt x="1724787" y="144818"/>
                </a:cubicBezTo>
                <a:cubicBezTo>
                  <a:pt x="1719719" y="149028"/>
                  <a:pt x="1713852" y="151352"/>
                  <a:pt x="1707185" y="151790"/>
                </a:cubicBezTo>
                <a:cubicBezTo>
                  <a:pt x="1701222" y="152000"/>
                  <a:pt x="1693716" y="151809"/>
                  <a:pt x="1684667" y="151219"/>
                </a:cubicBezTo>
                <a:cubicBezTo>
                  <a:pt x="1675619" y="150628"/>
                  <a:pt x="1670628" y="148380"/>
                  <a:pt x="1669694" y="144475"/>
                </a:cubicBezTo>
                <a:lnTo>
                  <a:pt x="1663293" y="144475"/>
                </a:lnTo>
                <a:cubicBezTo>
                  <a:pt x="1649787" y="147371"/>
                  <a:pt x="1636566" y="150037"/>
                  <a:pt x="1623631" y="152476"/>
                </a:cubicBezTo>
                <a:cubicBezTo>
                  <a:pt x="1610696" y="154914"/>
                  <a:pt x="1599533" y="156210"/>
                  <a:pt x="1590141" y="156362"/>
                </a:cubicBezTo>
                <a:cubicBezTo>
                  <a:pt x="1587512" y="156286"/>
                  <a:pt x="1585226" y="155981"/>
                  <a:pt x="1583283" y="155448"/>
                </a:cubicBezTo>
                <a:cubicBezTo>
                  <a:pt x="1581340" y="154914"/>
                  <a:pt x="1579054" y="154609"/>
                  <a:pt x="1576425" y="154533"/>
                </a:cubicBezTo>
                <a:cubicBezTo>
                  <a:pt x="1572729" y="154609"/>
                  <a:pt x="1568920" y="154914"/>
                  <a:pt x="1564995" y="155448"/>
                </a:cubicBezTo>
                <a:cubicBezTo>
                  <a:pt x="1561071" y="155981"/>
                  <a:pt x="1557261" y="156286"/>
                  <a:pt x="1553565" y="156362"/>
                </a:cubicBezTo>
                <a:cubicBezTo>
                  <a:pt x="1550155" y="154686"/>
                  <a:pt x="1544174" y="154381"/>
                  <a:pt x="1535620" y="155448"/>
                </a:cubicBezTo>
                <a:cubicBezTo>
                  <a:pt x="1527067" y="156515"/>
                  <a:pt x="1519942" y="155295"/>
                  <a:pt x="1514246" y="151790"/>
                </a:cubicBezTo>
                <a:cubicBezTo>
                  <a:pt x="1510741" y="151733"/>
                  <a:pt x="1507922" y="151847"/>
                  <a:pt x="1505788" y="152133"/>
                </a:cubicBezTo>
                <a:cubicBezTo>
                  <a:pt x="1503654" y="152419"/>
                  <a:pt x="1501292" y="153219"/>
                  <a:pt x="1498701" y="154533"/>
                </a:cubicBezTo>
                <a:cubicBezTo>
                  <a:pt x="1488490" y="154800"/>
                  <a:pt x="1479880" y="154952"/>
                  <a:pt x="1472870" y="154991"/>
                </a:cubicBezTo>
                <a:cubicBezTo>
                  <a:pt x="1465859" y="155029"/>
                  <a:pt x="1461363" y="153352"/>
                  <a:pt x="1459382" y="149961"/>
                </a:cubicBezTo>
                <a:cubicBezTo>
                  <a:pt x="1453286" y="150380"/>
                  <a:pt x="1448105" y="152057"/>
                  <a:pt x="1443837" y="154991"/>
                </a:cubicBezTo>
                <a:cubicBezTo>
                  <a:pt x="1439570" y="157924"/>
                  <a:pt x="1434388" y="159601"/>
                  <a:pt x="1428293" y="160020"/>
                </a:cubicBezTo>
                <a:lnTo>
                  <a:pt x="1402689" y="161849"/>
                </a:lnTo>
                <a:cubicBezTo>
                  <a:pt x="1401375" y="161810"/>
                  <a:pt x="1400118" y="161658"/>
                  <a:pt x="1398917" y="161391"/>
                </a:cubicBezTo>
                <a:cubicBezTo>
                  <a:pt x="1397717" y="161125"/>
                  <a:pt x="1396231" y="160972"/>
                  <a:pt x="1394460" y="160934"/>
                </a:cubicBezTo>
                <a:cubicBezTo>
                  <a:pt x="1387906" y="160782"/>
                  <a:pt x="1381811" y="162915"/>
                  <a:pt x="1376172" y="167335"/>
                </a:cubicBezTo>
                <a:lnTo>
                  <a:pt x="1399032" y="181965"/>
                </a:lnTo>
                <a:cubicBezTo>
                  <a:pt x="1404899" y="184537"/>
                  <a:pt x="1413510" y="188766"/>
                  <a:pt x="1424863" y="194653"/>
                </a:cubicBezTo>
                <a:cubicBezTo>
                  <a:pt x="1436217" y="200539"/>
                  <a:pt x="1442542" y="206368"/>
                  <a:pt x="1443837" y="212140"/>
                </a:cubicBezTo>
                <a:cubicBezTo>
                  <a:pt x="1442771" y="219094"/>
                  <a:pt x="1438503" y="224618"/>
                  <a:pt x="1431036" y="228714"/>
                </a:cubicBezTo>
                <a:cubicBezTo>
                  <a:pt x="1423568" y="232810"/>
                  <a:pt x="1419301" y="240392"/>
                  <a:pt x="1418234" y="251460"/>
                </a:cubicBezTo>
                <a:cubicBezTo>
                  <a:pt x="1418501" y="257479"/>
                  <a:pt x="1419568" y="261442"/>
                  <a:pt x="1421435" y="263347"/>
                </a:cubicBezTo>
                <a:cubicBezTo>
                  <a:pt x="1423301" y="265252"/>
                  <a:pt x="1424368" y="267386"/>
                  <a:pt x="1424635" y="269748"/>
                </a:cubicBezTo>
                <a:cubicBezTo>
                  <a:pt x="1424482" y="272643"/>
                  <a:pt x="1423873" y="275996"/>
                  <a:pt x="1422806" y="279806"/>
                </a:cubicBezTo>
                <a:cubicBezTo>
                  <a:pt x="1421415" y="285616"/>
                  <a:pt x="1420311" y="291141"/>
                  <a:pt x="1419491" y="296380"/>
                </a:cubicBezTo>
                <a:cubicBezTo>
                  <a:pt x="1418672" y="301618"/>
                  <a:pt x="1418253" y="307371"/>
                  <a:pt x="1418234" y="313639"/>
                </a:cubicBezTo>
                <a:lnTo>
                  <a:pt x="1418234" y="331927"/>
                </a:lnTo>
                <a:cubicBezTo>
                  <a:pt x="1418272" y="335908"/>
                  <a:pt x="1418425" y="341662"/>
                  <a:pt x="1418691" y="349186"/>
                </a:cubicBezTo>
                <a:cubicBezTo>
                  <a:pt x="1418958" y="356711"/>
                  <a:pt x="1419110" y="364064"/>
                  <a:pt x="1419148" y="371246"/>
                </a:cubicBezTo>
                <a:cubicBezTo>
                  <a:pt x="1419225" y="379685"/>
                  <a:pt x="1419530" y="387496"/>
                  <a:pt x="1420063" y="394678"/>
                </a:cubicBezTo>
                <a:cubicBezTo>
                  <a:pt x="1420596" y="401859"/>
                  <a:pt x="1420901" y="415385"/>
                  <a:pt x="1420977" y="435254"/>
                </a:cubicBezTo>
                <a:cubicBezTo>
                  <a:pt x="1423682" y="441141"/>
                  <a:pt x="1430617" y="445370"/>
                  <a:pt x="1441780" y="447941"/>
                </a:cubicBezTo>
                <a:cubicBezTo>
                  <a:pt x="1452943" y="450513"/>
                  <a:pt x="1463078" y="451770"/>
                  <a:pt x="1472184" y="451713"/>
                </a:cubicBezTo>
                <a:cubicBezTo>
                  <a:pt x="1478032" y="451656"/>
                  <a:pt x="1483709" y="451542"/>
                  <a:pt x="1489215" y="451370"/>
                </a:cubicBezTo>
                <a:cubicBezTo>
                  <a:pt x="1494720" y="451199"/>
                  <a:pt x="1500625" y="451313"/>
                  <a:pt x="1506931" y="451713"/>
                </a:cubicBezTo>
                <a:lnTo>
                  <a:pt x="1522476" y="447141"/>
                </a:lnTo>
                <a:cubicBezTo>
                  <a:pt x="1529402" y="445403"/>
                  <a:pt x="1535565" y="440752"/>
                  <a:pt x="1540967" y="433188"/>
                </a:cubicBezTo>
                <a:cubicBezTo>
                  <a:pt x="1546369" y="425625"/>
                  <a:pt x="1551517" y="418264"/>
                  <a:pt x="1556410" y="411107"/>
                </a:cubicBezTo>
                <a:cubicBezTo>
                  <a:pt x="1561304" y="403950"/>
                  <a:pt x="1566452" y="400112"/>
                  <a:pt x="1571853" y="399592"/>
                </a:cubicBezTo>
                <a:cubicBezTo>
                  <a:pt x="1575073" y="399459"/>
                  <a:pt x="1577321" y="397440"/>
                  <a:pt x="1578597" y="393535"/>
                </a:cubicBezTo>
                <a:cubicBezTo>
                  <a:pt x="1579873" y="389629"/>
                  <a:pt x="1582807" y="387381"/>
                  <a:pt x="1587398" y="386791"/>
                </a:cubicBezTo>
                <a:cubicBezTo>
                  <a:pt x="1592523" y="387210"/>
                  <a:pt x="1597590" y="389572"/>
                  <a:pt x="1602600" y="393877"/>
                </a:cubicBezTo>
                <a:cubicBezTo>
                  <a:pt x="1607610" y="398183"/>
                  <a:pt x="1611992" y="401917"/>
                  <a:pt x="1615745" y="405079"/>
                </a:cubicBezTo>
                <a:cubicBezTo>
                  <a:pt x="1626413" y="412299"/>
                  <a:pt x="1634109" y="417290"/>
                  <a:pt x="1638833" y="420052"/>
                </a:cubicBezTo>
                <a:cubicBezTo>
                  <a:pt x="1643558" y="422814"/>
                  <a:pt x="1647139" y="426663"/>
                  <a:pt x="1649577" y="431597"/>
                </a:cubicBezTo>
                <a:cubicBezTo>
                  <a:pt x="1653482" y="430606"/>
                  <a:pt x="1658702" y="432816"/>
                  <a:pt x="1665236" y="438226"/>
                </a:cubicBezTo>
                <a:cubicBezTo>
                  <a:pt x="1671771" y="443636"/>
                  <a:pt x="1675390" y="449961"/>
                  <a:pt x="1676095" y="457200"/>
                </a:cubicBezTo>
                <a:cubicBezTo>
                  <a:pt x="1676076" y="464705"/>
                  <a:pt x="1674971" y="469354"/>
                  <a:pt x="1672780" y="471144"/>
                </a:cubicBezTo>
                <a:cubicBezTo>
                  <a:pt x="1670589" y="472935"/>
                  <a:pt x="1667427" y="476212"/>
                  <a:pt x="1663293" y="480974"/>
                </a:cubicBezTo>
                <a:lnTo>
                  <a:pt x="1590141" y="480974"/>
                </a:lnTo>
                <a:lnTo>
                  <a:pt x="1559052" y="484632"/>
                </a:lnTo>
                <a:lnTo>
                  <a:pt x="1540764" y="484632"/>
                </a:lnTo>
                <a:lnTo>
                  <a:pt x="1495958" y="484632"/>
                </a:lnTo>
                <a:cubicBezTo>
                  <a:pt x="1493367" y="485070"/>
                  <a:pt x="1491234" y="485337"/>
                  <a:pt x="1489557" y="485432"/>
                </a:cubicBezTo>
                <a:cubicBezTo>
                  <a:pt x="1487881" y="485527"/>
                  <a:pt x="1485747" y="485565"/>
                  <a:pt x="1483156" y="485546"/>
                </a:cubicBezTo>
                <a:cubicBezTo>
                  <a:pt x="1481006" y="485298"/>
                  <a:pt x="1475350" y="484474"/>
                  <a:pt x="1466189" y="483074"/>
                </a:cubicBezTo>
                <a:cubicBezTo>
                  <a:pt x="1457028" y="481674"/>
                  <a:pt x="1448121" y="481189"/>
                  <a:pt x="1439468" y="481618"/>
                </a:cubicBezTo>
                <a:cubicBezTo>
                  <a:pt x="1430815" y="482047"/>
                  <a:pt x="1426176" y="484880"/>
                  <a:pt x="1425549" y="490118"/>
                </a:cubicBezTo>
                <a:lnTo>
                  <a:pt x="1425549" y="525780"/>
                </a:lnTo>
                <a:cubicBezTo>
                  <a:pt x="1426940" y="528123"/>
                  <a:pt x="1426902" y="535781"/>
                  <a:pt x="1425435" y="548754"/>
                </a:cubicBezTo>
                <a:cubicBezTo>
                  <a:pt x="1423968" y="561727"/>
                  <a:pt x="1423702" y="571443"/>
                  <a:pt x="1424635" y="577901"/>
                </a:cubicBezTo>
                <a:lnTo>
                  <a:pt x="1428293" y="606247"/>
                </a:lnTo>
                <a:cubicBezTo>
                  <a:pt x="1428293" y="623620"/>
                  <a:pt x="1428293" y="640994"/>
                  <a:pt x="1428293" y="658368"/>
                </a:cubicBezTo>
                <a:lnTo>
                  <a:pt x="1428293" y="662940"/>
                </a:lnTo>
                <a:lnTo>
                  <a:pt x="1429207" y="711403"/>
                </a:lnTo>
                <a:cubicBezTo>
                  <a:pt x="1430807" y="714127"/>
                  <a:pt x="1431264" y="716908"/>
                  <a:pt x="1430579" y="719747"/>
                </a:cubicBezTo>
                <a:cubicBezTo>
                  <a:pt x="1429893" y="722585"/>
                  <a:pt x="1429436" y="725595"/>
                  <a:pt x="1429207" y="728777"/>
                </a:cubicBezTo>
                <a:cubicBezTo>
                  <a:pt x="1429283" y="736816"/>
                  <a:pt x="1429588" y="742683"/>
                  <a:pt x="1430121" y="746379"/>
                </a:cubicBezTo>
                <a:cubicBezTo>
                  <a:pt x="1430655" y="750074"/>
                  <a:pt x="1430960" y="758228"/>
                  <a:pt x="1431036" y="770839"/>
                </a:cubicBezTo>
                <a:lnTo>
                  <a:pt x="1431036" y="779983"/>
                </a:lnTo>
                <a:cubicBezTo>
                  <a:pt x="1432312" y="788232"/>
                  <a:pt x="1438675" y="792994"/>
                  <a:pt x="1450124" y="794270"/>
                </a:cubicBezTo>
                <a:cubicBezTo>
                  <a:pt x="1461573" y="795547"/>
                  <a:pt x="1470450" y="795966"/>
                  <a:pt x="1476756" y="795528"/>
                </a:cubicBezTo>
                <a:cubicBezTo>
                  <a:pt x="1495482" y="795375"/>
                  <a:pt x="1514037" y="794766"/>
                  <a:pt x="1532420" y="793699"/>
                </a:cubicBezTo>
                <a:cubicBezTo>
                  <a:pt x="1550803" y="792632"/>
                  <a:pt x="1569129" y="792022"/>
                  <a:pt x="1587398" y="791870"/>
                </a:cubicBezTo>
                <a:cubicBezTo>
                  <a:pt x="1597895" y="791851"/>
                  <a:pt x="1605019" y="792118"/>
                  <a:pt x="1608772" y="792670"/>
                </a:cubicBezTo>
                <a:cubicBezTo>
                  <a:pt x="1612525" y="793223"/>
                  <a:pt x="1615763" y="794175"/>
                  <a:pt x="1618488" y="795528"/>
                </a:cubicBezTo>
                <a:cubicBezTo>
                  <a:pt x="1629251" y="787374"/>
                  <a:pt x="1639500" y="778078"/>
                  <a:pt x="1649234" y="767639"/>
                </a:cubicBezTo>
                <a:cubicBezTo>
                  <a:pt x="1658969" y="757199"/>
                  <a:pt x="1669447" y="747903"/>
                  <a:pt x="1680667" y="739749"/>
                </a:cubicBezTo>
                <a:cubicBezTo>
                  <a:pt x="1686020" y="733253"/>
                  <a:pt x="1690859" y="729557"/>
                  <a:pt x="1695183" y="728662"/>
                </a:cubicBezTo>
                <a:cubicBezTo>
                  <a:pt x="1699507" y="727767"/>
                  <a:pt x="1706861" y="727500"/>
                  <a:pt x="1717243" y="727862"/>
                </a:cubicBezTo>
                <a:cubicBezTo>
                  <a:pt x="1720653" y="727729"/>
                  <a:pt x="1723891" y="727995"/>
                  <a:pt x="1726958" y="728662"/>
                </a:cubicBezTo>
                <a:cubicBezTo>
                  <a:pt x="1730025" y="729329"/>
                  <a:pt x="1731664" y="731196"/>
                  <a:pt x="1731873" y="734263"/>
                </a:cubicBezTo>
                <a:lnTo>
                  <a:pt x="1736445" y="737921"/>
                </a:lnTo>
                <a:cubicBezTo>
                  <a:pt x="1740027" y="740816"/>
                  <a:pt x="1745208" y="744855"/>
                  <a:pt x="1751990" y="750036"/>
                </a:cubicBezTo>
                <a:cubicBezTo>
                  <a:pt x="1758772" y="755218"/>
                  <a:pt x="1767611" y="763371"/>
                  <a:pt x="1778508" y="774497"/>
                </a:cubicBezTo>
                <a:cubicBezTo>
                  <a:pt x="1783747" y="783031"/>
                  <a:pt x="1787899" y="788136"/>
                  <a:pt x="1790966" y="789813"/>
                </a:cubicBezTo>
                <a:cubicBezTo>
                  <a:pt x="1794033" y="791489"/>
                  <a:pt x="1797500" y="793394"/>
                  <a:pt x="1801368" y="795528"/>
                </a:cubicBezTo>
                <a:cubicBezTo>
                  <a:pt x="1803425" y="798785"/>
                  <a:pt x="1805711" y="800728"/>
                  <a:pt x="1808226" y="801357"/>
                </a:cubicBezTo>
                <a:cubicBezTo>
                  <a:pt x="1810740" y="801986"/>
                  <a:pt x="1812112" y="803700"/>
                  <a:pt x="1812340" y="806501"/>
                </a:cubicBezTo>
                <a:cubicBezTo>
                  <a:pt x="1812455" y="811625"/>
                  <a:pt x="1811998" y="816464"/>
                  <a:pt x="1810969" y="821017"/>
                </a:cubicBezTo>
                <a:cubicBezTo>
                  <a:pt x="1809940" y="825570"/>
                  <a:pt x="1807654" y="829265"/>
                  <a:pt x="1804111" y="832104"/>
                </a:cubicBezTo>
                <a:lnTo>
                  <a:pt x="1790395" y="833018"/>
                </a:lnTo>
                <a:lnTo>
                  <a:pt x="1784908" y="832104"/>
                </a:lnTo>
                <a:cubicBezTo>
                  <a:pt x="1782927" y="832180"/>
                  <a:pt x="1780946" y="832485"/>
                  <a:pt x="1778965" y="833018"/>
                </a:cubicBezTo>
                <a:cubicBezTo>
                  <a:pt x="1776984" y="833551"/>
                  <a:pt x="1773174" y="833856"/>
                  <a:pt x="1767535" y="833933"/>
                </a:cubicBezTo>
                <a:cubicBezTo>
                  <a:pt x="1764639" y="833780"/>
                  <a:pt x="1763116" y="833170"/>
                  <a:pt x="1762963" y="832104"/>
                </a:cubicBezTo>
                <a:lnTo>
                  <a:pt x="1688897" y="832104"/>
                </a:lnTo>
                <a:lnTo>
                  <a:pt x="1663293" y="832104"/>
                </a:lnTo>
                <a:cubicBezTo>
                  <a:pt x="1646777" y="831666"/>
                  <a:pt x="1635461" y="831399"/>
                  <a:pt x="1629346" y="831304"/>
                </a:cubicBezTo>
                <a:cubicBezTo>
                  <a:pt x="1623231" y="831208"/>
                  <a:pt x="1617173" y="831170"/>
                  <a:pt x="1611172" y="831189"/>
                </a:cubicBezTo>
                <a:lnTo>
                  <a:pt x="1581912" y="831189"/>
                </a:lnTo>
                <a:lnTo>
                  <a:pt x="1538021" y="833018"/>
                </a:lnTo>
                <a:cubicBezTo>
                  <a:pt x="1532553" y="832942"/>
                  <a:pt x="1527257" y="832637"/>
                  <a:pt x="1522133" y="832104"/>
                </a:cubicBezTo>
                <a:cubicBezTo>
                  <a:pt x="1517008" y="831570"/>
                  <a:pt x="1511941" y="831266"/>
                  <a:pt x="1506931" y="831189"/>
                </a:cubicBezTo>
                <a:cubicBezTo>
                  <a:pt x="1502969" y="830865"/>
                  <a:pt x="1498092" y="831056"/>
                  <a:pt x="1492300" y="831761"/>
                </a:cubicBezTo>
                <a:cubicBezTo>
                  <a:pt x="1486509" y="832466"/>
                  <a:pt x="1476146" y="832885"/>
                  <a:pt x="1461211" y="833018"/>
                </a:cubicBezTo>
                <a:lnTo>
                  <a:pt x="1430121" y="833018"/>
                </a:lnTo>
                <a:lnTo>
                  <a:pt x="1370685" y="833018"/>
                </a:lnTo>
                <a:cubicBezTo>
                  <a:pt x="1362361" y="833780"/>
                  <a:pt x="1355464" y="833856"/>
                  <a:pt x="1349997" y="833247"/>
                </a:cubicBezTo>
                <a:cubicBezTo>
                  <a:pt x="1344530" y="832637"/>
                  <a:pt x="1338319" y="832256"/>
                  <a:pt x="1331366" y="832104"/>
                </a:cubicBezTo>
                <a:cubicBezTo>
                  <a:pt x="1322679" y="832294"/>
                  <a:pt x="1314221" y="833056"/>
                  <a:pt x="1305991" y="834390"/>
                </a:cubicBezTo>
                <a:cubicBezTo>
                  <a:pt x="1297762" y="835723"/>
                  <a:pt x="1289761" y="836485"/>
                  <a:pt x="1281988" y="836676"/>
                </a:cubicBezTo>
                <a:lnTo>
                  <a:pt x="1171346" y="849477"/>
                </a:lnTo>
                <a:lnTo>
                  <a:pt x="1138428" y="854049"/>
                </a:lnTo>
                <a:cubicBezTo>
                  <a:pt x="1135094" y="854087"/>
                  <a:pt x="1131017" y="854011"/>
                  <a:pt x="1126198" y="853821"/>
                </a:cubicBezTo>
                <a:cubicBezTo>
                  <a:pt x="1121378" y="853630"/>
                  <a:pt x="1116616" y="853097"/>
                  <a:pt x="1111910" y="852221"/>
                </a:cubicBezTo>
                <a:cubicBezTo>
                  <a:pt x="1108996" y="853078"/>
                  <a:pt x="1105681" y="853878"/>
                  <a:pt x="1101966" y="854621"/>
                </a:cubicBezTo>
                <a:cubicBezTo>
                  <a:pt x="1098251" y="855364"/>
                  <a:pt x="1095165" y="856392"/>
                  <a:pt x="1092708" y="857707"/>
                </a:cubicBezTo>
                <a:lnTo>
                  <a:pt x="1065276" y="859536"/>
                </a:lnTo>
                <a:cubicBezTo>
                  <a:pt x="1053732" y="859650"/>
                  <a:pt x="1040473" y="861022"/>
                  <a:pt x="1025499" y="863651"/>
                </a:cubicBezTo>
                <a:cubicBezTo>
                  <a:pt x="1010526" y="866279"/>
                  <a:pt x="1000010" y="869480"/>
                  <a:pt x="993953" y="873252"/>
                </a:cubicBezTo>
                <a:cubicBezTo>
                  <a:pt x="981684" y="873385"/>
                  <a:pt x="973531" y="868546"/>
                  <a:pt x="969492" y="858736"/>
                </a:cubicBezTo>
                <a:cubicBezTo>
                  <a:pt x="965454" y="848925"/>
                  <a:pt x="959586" y="838828"/>
                  <a:pt x="951890" y="828446"/>
                </a:cubicBezTo>
                <a:cubicBezTo>
                  <a:pt x="955472" y="825950"/>
                  <a:pt x="954938" y="823627"/>
                  <a:pt x="950290" y="821474"/>
                </a:cubicBezTo>
                <a:cubicBezTo>
                  <a:pt x="945642" y="819321"/>
                  <a:pt x="942822" y="815854"/>
                  <a:pt x="941832" y="811073"/>
                </a:cubicBezTo>
                <a:lnTo>
                  <a:pt x="944575" y="805586"/>
                </a:lnTo>
                <a:cubicBezTo>
                  <a:pt x="951147" y="805434"/>
                  <a:pt x="959034" y="805281"/>
                  <a:pt x="968235" y="805129"/>
                </a:cubicBezTo>
                <a:cubicBezTo>
                  <a:pt x="977436" y="804976"/>
                  <a:pt x="986923" y="805739"/>
                  <a:pt x="996696" y="807415"/>
                </a:cubicBezTo>
                <a:lnTo>
                  <a:pt x="1027785" y="807415"/>
                </a:lnTo>
                <a:cubicBezTo>
                  <a:pt x="1029233" y="809015"/>
                  <a:pt x="1031595" y="809472"/>
                  <a:pt x="1034872" y="808786"/>
                </a:cubicBezTo>
                <a:cubicBezTo>
                  <a:pt x="1038149" y="808101"/>
                  <a:pt x="1041883" y="807643"/>
                  <a:pt x="1046074" y="807415"/>
                </a:cubicBezTo>
                <a:cubicBezTo>
                  <a:pt x="1056398" y="809453"/>
                  <a:pt x="1065466" y="809949"/>
                  <a:pt x="1073277" y="808901"/>
                </a:cubicBezTo>
                <a:cubicBezTo>
                  <a:pt x="1081087" y="807853"/>
                  <a:pt x="1088783" y="806748"/>
                  <a:pt x="1096366" y="805586"/>
                </a:cubicBezTo>
                <a:lnTo>
                  <a:pt x="1171346" y="805586"/>
                </a:lnTo>
                <a:lnTo>
                  <a:pt x="1190549" y="805586"/>
                </a:lnTo>
                <a:cubicBezTo>
                  <a:pt x="1207789" y="805300"/>
                  <a:pt x="1224972" y="804043"/>
                  <a:pt x="1242098" y="801814"/>
                </a:cubicBezTo>
                <a:cubicBezTo>
                  <a:pt x="1259224" y="799585"/>
                  <a:pt x="1274349" y="798100"/>
                  <a:pt x="1287475" y="797356"/>
                </a:cubicBezTo>
                <a:cubicBezTo>
                  <a:pt x="1299686" y="797242"/>
                  <a:pt x="1311611" y="796328"/>
                  <a:pt x="1323251" y="794613"/>
                </a:cubicBezTo>
                <a:cubicBezTo>
                  <a:pt x="1334890" y="792899"/>
                  <a:pt x="1344301" y="791070"/>
                  <a:pt x="1351483" y="789127"/>
                </a:cubicBezTo>
                <a:lnTo>
                  <a:pt x="1339596" y="774497"/>
                </a:lnTo>
                <a:lnTo>
                  <a:pt x="1327708" y="764438"/>
                </a:lnTo>
                <a:cubicBezTo>
                  <a:pt x="1327632" y="764057"/>
                  <a:pt x="1327328" y="761847"/>
                  <a:pt x="1326794" y="757809"/>
                </a:cubicBezTo>
                <a:cubicBezTo>
                  <a:pt x="1326261" y="753770"/>
                  <a:pt x="1325956" y="750189"/>
                  <a:pt x="1325880" y="747064"/>
                </a:cubicBezTo>
                <a:cubicBezTo>
                  <a:pt x="1325016" y="740280"/>
                  <a:pt x="1324610" y="729973"/>
                  <a:pt x="1324661" y="716144"/>
                </a:cubicBezTo>
                <a:cubicBezTo>
                  <a:pt x="1324711" y="702315"/>
                  <a:pt x="1324915" y="689096"/>
                  <a:pt x="1325270" y="676486"/>
                </a:cubicBezTo>
                <a:cubicBezTo>
                  <a:pt x="1325626" y="663877"/>
                  <a:pt x="1325829" y="656008"/>
                  <a:pt x="1325880" y="652881"/>
                </a:cubicBezTo>
                <a:lnTo>
                  <a:pt x="1324051" y="641908"/>
                </a:lnTo>
                <a:cubicBezTo>
                  <a:pt x="1324451" y="640232"/>
                  <a:pt x="1324565" y="633984"/>
                  <a:pt x="1324394" y="623163"/>
                </a:cubicBezTo>
                <a:cubicBezTo>
                  <a:pt x="1324222" y="612343"/>
                  <a:pt x="1324108" y="604266"/>
                  <a:pt x="1324051" y="598932"/>
                </a:cubicBezTo>
                <a:lnTo>
                  <a:pt x="1324051" y="577901"/>
                </a:lnTo>
                <a:lnTo>
                  <a:pt x="1324051" y="537667"/>
                </a:lnTo>
                <a:lnTo>
                  <a:pt x="1321308" y="491033"/>
                </a:lnTo>
                <a:lnTo>
                  <a:pt x="1310335" y="494690"/>
                </a:lnTo>
                <a:lnTo>
                  <a:pt x="1227124" y="500176"/>
                </a:lnTo>
                <a:cubicBezTo>
                  <a:pt x="1221162" y="500253"/>
                  <a:pt x="1216628" y="500557"/>
                  <a:pt x="1213523" y="501091"/>
                </a:cubicBezTo>
                <a:cubicBezTo>
                  <a:pt x="1210418" y="501624"/>
                  <a:pt x="1206113" y="501929"/>
                  <a:pt x="1200607" y="502005"/>
                </a:cubicBezTo>
                <a:lnTo>
                  <a:pt x="1165860" y="502005"/>
                </a:lnTo>
                <a:lnTo>
                  <a:pt x="1140257" y="504749"/>
                </a:lnTo>
                <a:lnTo>
                  <a:pt x="1107338" y="504749"/>
                </a:lnTo>
                <a:lnTo>
                  <a:pt x="1082650" y="510235"/>
                </a:lnTo>
                <a:cubicBezTo>
                  <a:pt x="1081842" y="510297"/>
                  <a:pt x="1078072" y="510173"/>
                  <a:pt x="1071338" y="509862"/>
                </a:cubicBezTo>
                <a:cubicBezTo>
                  <a:pt x="1064604" y="509552"/>
                  <a:pt x="1057921" y="508683"/>
                  <a:pt x="1051289" y="507255"/>
                </a:cubicBezTo>
                <a:cubicBezTo>
                  <a:pt x="1044657" y="505827"/>
                  <a:pt x="1041089" y="503467"/>
                  <a:pt x="1040587" y="500176"/>
                </a:cubicBezTo>
                <a:lnTo>
                  <a:pt x="1033272" y="484632"/>
                </a:lnTo>
                <a:lnTo>
                  <a:pt x="1020470" y="454457"/>
                </a:lnTo>
                <a:cubicBezTo>
                  <a:pt x="1022737" y="454571"/>
                  <a:pt x="1025290" y="455028"/>
                  <a:pt x="1028128" y="455828"/>
                </a:cubicBezTo>
                <a:cubicBezTo>
                  <a:pt x="1030967" y="456628"/>
                  <a:pt x="1034205" y="457085"/>
                  <a:pt x="1037844" y="457200"/>
                </a:cubicBezTo>
                <a:cubicBezTo>
                  <a:pt x="1039044" y="456971"/>
                  <a:pt x="1040073" y="456057"/>
                  <a:pt x="1040930" y="454457"/>
                </a:cubicBezTo>
                <a:cubicBezTo>
                  <a:pt x="1041787" y="452856"/>
                  <a:pt x="1043502" y="451942"/>
                  <a:pt x="1046074" y="451713"/>
                </a:cubicBezTo>
                <a:cubicBezTo>
                  <a:pt x="1048950" y="451942"/>
                  <a:pt x="1052341" y="452856"/>
                  <a:pt x="1056246" y="454457"/>
                </a:cubicBezTo>
                <a:cubicBezTo>
                  <a:pt x="1060151" y="456057"/>
                  <a:pt x="1063771" y="456971"/>
                  <a:pt x="1067105" y="457200"/>
                </a:cubicBezTo>
                <a:cubicBezTo>
                  <a:pt x="1071486" y="456971"/>
                  <a:pt x="1076210" y="456057"/>
                  <a:pt x="1081278" y="454457"/>
                </a:cubicBezTo>
                <a:cubicBezTo>
                  <a:pt x="1086345" y="452856"/>
                  <a:pt x="1090155" y="451942"/>
                  <a:pt x="1092708" y="451713"/>
                </a:cubicBezTo>
                <a:lnTo>
                  <a:pt x="1119225" y="451713"/>
                </a:lnTo>
                <a:lnTo>
                  <a:pt x="1143000" y="457200"/>
                </a:lnTo>
                <a:lnTo>
                  <a:pt x="1155801" y="454457"/>
                </a:lnTo>
                <a:cubicBezTo>
                  <a:pt x="1157459" y="455371"/>
                  <a:pt x="1158716" y="456057"/>
                  <a:pt x="1159573" y="456514"/>
                </a:cubicBezTo>
                <a:cubicBezTo>
                  <a:pt x="1160431" y="456971"/>
                  <a:pt x="1161916" y="457200"/>
                  <a:pt x="1164031" y="457200"/>
                </a:cubicBezTo>
                <a:lnTo>
                  <a:pt x="1169517" y="454457"/>
                </a:lnTo>
                <a:lnTo>
                  <a:pt x="1207922" y="454457"/>
                </a:lnTo>
                <a:cubicBezTo>
                  <a:pt x="1213599" y="454399"/>
                  <a:pt x="1217790" y="454514"/>
                  <a:pt x="1220495" y="454799"/>
                </a:cubicBezTo>
                <a:cubicBezTo>
                  <a:pt x="1223200" y="455085"/>
                  <a:pt x="1226020" y="455885"/>
                  <a:pt x="1228953" y="457200"/>
                </a:cubicBezTo>
                <a:lnTo>
                  <a:pt x="1231697" y="454457"/>
                </a:lnTo>
                <a:cubicBezTo>
                  <a:pt x="1232096" y="454571"/>
                  <a:pt x="1235640" y="455028"/>
                  <a:pt x="1242326" y="455828"/>
                </a:cubicBezTo>
                <a:cubicBezTo>
                  <a:pt x="1249013" y="456628"/>
                  <a:pt x="1256442" y="457085"/>
                  <a:pt x="1264615" y="457200"/>
                </a:cubicBezTo>
                <a:lnTo>
                  <a:pt x="1279245" y="457200"/>
                </a:lnTo>
                <a:cubicBezTo>
                  <a:pt x="1288542" y="453637"/>
                  <a:pt x="1296467" y="451389"/>
                  <a:pt x="1303020" y="450456"/>
                </a:cubicBezTo>
                <a:cubicBezTo>
                  <a:pt x="1309573" y="449523"/>
                  <a:pt x="1316583" y="446589"/>
                  <a:pt x="1324051" y="441655"/>
                </a:cubicBezTo>
                <a:cubicBezTo>
                  <a:pt x="1324108" y="435902"/>
                  <a:pt x="1324222" y="430492"/>
                  <a:pt x="1324394" y="425424"/>
                </a:cubicBezTo>
                <a:cubicBezTo>
                  <a:pt x="1324565" y="420357"/>
                  <a:pt x="1324451" y="414490"/>
                  <a:pt x="1324051" y="407822"/>
                </a:cubicBezTo>
                <a:lnTo>
                  <a:pt x="1324051" y="386791"/>
                </a:lnTo>
                <a:cubicBezTo>
                  <a:pt x="1324165" y="377704"/>
                  <a:pt x="1324394" y="368674"/>
                  <a:pt x="1324737" y="359702"/>
                </a:cubicBezTo>
                <a:cubicBezTo>
                  <a:pt x="1325079" y="350729"/>
                  <a:pt x="1324851" y="341471"/>
                  <a:pt x="1324051" y="331927"/>
                </a:cubicBezTo>
                <a:lnTo>
                  <a:pt x="1324051" y="319125"/>
                </a:lnTo>
                <a:lnTo>
                  <a:pt x="1324051" y="275234"/>
                </a:lnTo>
                <a:lnTo>
                  <a:pt x="1325880" y="258775"/>
                </a:lnTo>
                <a:cubicBezTo>
                  <a:pt x="1325461" y="244545"/>
                  <a:pt x="1323556" y="234143"/>
                  <a:pt x="1320165" y="227571"/>
                </a:cubicBezTo>
                <a:cubicBezTo>
                  <a:pt x="1316774" y="220999"/>
                  <a:pt x="1314412" y="215855"/>
                  <a:pt x="1313078" y="212140"/>
                </a:cubicBezTo>
                <a:lnTo>
                  <a:pt x="1311249" y="199339"/>
                </a:lnTo>
                <a:lnTo>
                  <a:pt x="1295705" y="160020"/>
                </a:lnTo>
                <a:cubicBezTo>
                  <a:pt x="1278026" y="160382"/>
                  <a:pt x="1262177" y="162401"/>
                  <a:pt x="1248156" y="166078"/>
                </a:cubicBezTo>
                <a:cubicBezTo>
                  <a:pt x="1234135" y="169754"/>
                  <a:pt x="1218285" y="172917"/>
                  <a:pt x="1200607" y="175565"/>
                </a:cubicBezTo>
                <a:cubicBezTo>
                  <a:pt x="1192587" y="176479"/>
                  <a:pt x="1183710" y="177165"/>
                  <a:pt x="1173975" y="177622"/>
                </a:cubicBezTo>
                <a:cubicBezTo>
                  <a:pt x="1164240" y="178079"/>
                  <a:pt x="1155135" y="178308"/>
                  <a:pt x="1146658" y="178308"/>
                </a:cubicBezTo>
                <a:cubicBezTo>
                  <a:pt x="1135323" y="178079"/>
                  <a:pt x="1126674" y="178308"/>
                  <a:pt x="1120711" y="178994"/>
                </a:cubicBezTo>
                <a:cubicBezTo>
                  <a:pt x="1114749" y="179679"/>
                  <a:pt x="1105414" y="182194"/>
                  <a:pt x="1092708" y="186537"/>
                </a:cubicBezTo>
                <a:lnTo>
                  <a:pt x="1046074" y="188366"/>
                </a:lnTo>
                <a:cubicBezTo>
                  <a:pt x="1040892" y="190671"/>
                  <a:pt x="1033653" y="191547"/>
                  <a:pt x="1024357" y="190995"/>
                </a:cubicBezTo>
                <a:cubicBezTo>
                  <a:pt x="1015060" y="190443"/>
                  <a:pt x="1010107" y="191090"/>
                  <a:pt x="1009497" y="192938"/>
                </a:cubicBezTo>
                <a:cubicBezTo>
                  <a:pt x="1006526" y="192767"/>
                  <a:pt x="1003554" y="192195"/>
                  <a:pt x="1000582" y="191224"/>
                </a:cubicBezTo>
                <a:cubicBezTo>
                  <a:pt x="997610" y="190252"/>
                  <a:pt x="996010" y="187166"/>
                  <a:pt x="995782" y="181965"/>
                </a:cubicBezTo>
                <a:lnTo>
                  <a:pt x="985723" y="165506"/>
                </a:lnTo>
                <a:lnTo>
                  <a:pt x="981151" y="160020"/>
                </a:lnTo>
                <a:cubicBezTo>
                  <a:pt x="978274" y="157219"/>
                  <a:pt x="974426" y="154133"/>
                  <a:pt x="969607" y="150761"/>
                </a:cubicBezTo>
                <a:cubicBezTo>
                  <a:pt x="964787" y="147390"/>
                  <a:pt x="962539" y="144075"/>
                  <a:pt x="962863" y="140817"/>
                </a:cubicBezTo>
                <a:cubicBezTo>
                  <a:pt x="965454" y="138627"/>
                  <a:pt x="967587" y="137293"/>
                  <a:pt x="969264" y="136817"/>
                </a:cubicBezTo>
                <a:cubicBezTo>
                  <a:pt x="970940" y="136341"/>
                  <a:pt x="973074" y="136150"/>
                  <a:pt x="975665" y="136245"/>
                </a:cubicBezTo>
                <a:cubicBezTo>
                  <a:pt x="982237" y="136017"/>
                  <a:pt x="991267" y="135102"/>
                  <a:pt x="1002754" y="133502"/>
                </a:cubicBezTo>
                <a:cubicBezTo>
                  <a:pt x="1014241" y="131902"/>
                  <a:pt x="1021670" y="130988"/>
                  <a:pt x="1025042" y="130759"/>
                </a:cubicBezTo>
                <a:cubicBezTo>
                  <a:pt x="1027271" y="130626"/>
                  <a:pt x="1029214" y="130664"/>
                  <a:pt x="1030872" y="130873"/>
                </a:cubicBezTo>
                <a:cubicBezTo>
                  <a:pt x="1032529" y="131083"/>
                  <a:pt x="1034243" y="132264"/>
                  <a:pt x="1036015" y="134417"/>
                </a:cubicBezTo>
                <a:lnTo>
                  <a:pt x="1075334" y="134417"/>
                </a:lnTo>
                <a:lnTo>
                  <a:pt x="1098194" y="134417"/>
                </a:lnTo>
                <a:lnTo>
                  <a:pt x="1103680" y="134417"/>
                </a:lnTo>
                <a:lnTo>
                  <a:pt x="1132941" y="130759"/>
                </a:lnTo>
                <a:lnTo>
                  <a:pt x="1165860" y="130759"/>
                </a:lnTo>
                <a:lnTo>
                  <a:pt x="1227124" y="128016"/>
                </a:lnTo>
                <a:lnTo>
                  <a:pt x="1304848" y="130759"/>
                </a:lnTo>
                <a:cubicBezTo>
                  <a:pt x="1304868" y="131616"/>
                  <a:pt x="1305286" y="131959"/>
                  <a:pt x="1306106" y="131788"/>
                </a:cubicBezTo>
                <a:cubicBezTo>
                  <a:pt x="1306925" y="131616"/>
                  <a:pt x="1308030" y="131273"/>
                  <a:pt x="1309421" y="130759"/>
                </a:cubicBezTo>
                <a:lnTo>
                  <a:pt x="1325880" y="128016"/>
                </a:lnTo>
                <a:lnTo>
                  <a:pt x="1370685" y="123444"/>
                </a:lnTo>
                <a:lnTo>
                  <a:pt x="1418234" y="120701"/>
                </a:lnTo>
                <a:cubicBezTo>
                  <a:pt x="1419453" y="120815"/>
                  <a:pt x="1421816" y="121272"/>
                  <a:pt x="1425321" y="122072"/>
                </a:cubicBezTo>
                <a:cubicBezTo>
                  <a:pt x="1428826" y="122872"/>
                  <a:pt x="1431645" y="123329"/>
                  <a:pt x="1433779" y="123444"/>
                </a:cubicBezTo>
                <a:cubicBezTo>
                  <a:pt x="1437875" y="123253"/>
                  <a:pt x="1442028" y="122491"/>
                  <a:pt x="1446237" y="121158"/>
                </a:cubicBezTo>
                <a:cubicBezTo>
                  <a:pt x="1450448" y="119824"/>
                  <a:pt x="1454829" y="119062"/>
                  <a:pt x="1459382" y="118872"/>
                </a:cubicBezTo>
                <a:cubicBezTo>
                  <a:pt x="1465364" y="118872"/>
                  <a:pt x="1470317" y="118872"/>
                  <a:pt x="1474241" y="118872"/>
                </a:cubicBezTo>
                <a:cubicBezTo>
                  <a:pt x="1478165" y="118872"/>
                  <a:pt x="1483576" y="118872"/>
                  <a:pt x="1490472" y="118872"/>
                </a:cubicBezTo>
                <a:lnTo>
                  <a:pt x="1498701" y="118872"/>
                </a:lnTo>
                <a:lnTo>
                  <a:pt x="1522476" y="118872"/>
                </a:lnTo>
                <a:cubicBezTo>
                  <a:pt x="1528210" y="116776"/>
                  <a:pt x="1537087" y="114795"/>
                  <a:pt x="1549108" y="112928"/>
                </a:cubicBezTo>
                <a:cubicBezTo>
                  <a:pt x="1561128" y="111061"/>
                  <a:pt x="1572063" y="108166"/>
                  <a:pt x="1581912" y="104241"/>
                </a:cubicBezTo>
                <a:cubicBezTo>
                  <a:pt x="1582083" y="104051"/>
                  <a:pt x="1583112" y="103289"/>
                  <a:pt x="1584998" y="101955"/>
                </a:cubicBezTo>
                <a:cubicBezTo>
                  <a:pt x="1586884" y="100622"/>
                  <a:pt x="1588598" y="99860"/>
                  <a:pt x="1590141" y="99669"/>
                </a:cubicBezTo>
                <a:cubicBezTo>
                  <a:pt x="1594025" y="99111"/>
                  <a:pt x="1599466" y="94742"/>
                  <a:pt x="1606465" y="86563"/>
                </a:cubicBezTo>
                <a:cubicBezTo>
                  <a:pt x="1613464" y="78384"/>
                  <a:pt x="1620666" y="69748"/>
                  <a:pt x="1628072" y="60655"/>
                </a:cubicBezTo>
                <a:cubicBezTo>
                  <a:pt x="1635478" y="51562"/>
                  <a:pt x="1641731" y="45364"/>
                  <a:pt x="1646834" y="42062"/>
                </a:cubicBezTo>
                <a:close/>
                <a:moveTo>
                  <a:pt x="3243377" y="16459"/>
                </a:moveTo>
                <a:cubicBezTo>
                  <a:pt x="3244505" y="16628"/>
                  <a:pt x="3252408" y="18728"/>
                  <a:pt x="3267083" y="22758"/>
                </a:cubicBezTo>
                <a:cubicBezTo>
                  <a:pt x="3281759" y="26788"/>
                  <a:pt x="3296434" y="31733"/>
                  <a:pt x="3311110" y="37592"/>
                </a:cubicBezTo>
                <a:cubicBezTo>
                  <a:pt x="3325786" y="43451"/>
                  <a:pt x="3333688" y="49208"/>
                  <a:pt x="3334817" y="54864"/>
                </a:cubicBezTo>
                <a:cubicBezTo>
                  <a:pt x="3331554" y="65678"/>
                  <a:pt x="3327513" y="73716"/>
                  <a:pt x="3322692" y="78977"/>
                </a:cubicBezTo>
                <a:cubicBezTo>
                  <a:pt x="3317872" y="84237"/>
                  <a:pt x="3313560" y="89498"/>
                  <a:pt x="3309755" y="94759"/>
                </a:cubicBezTo>
                <a:cubicBezTo>
                  <a:pt x="3305951" y="100019"/>
                  <a:pt x="3303942" y="108057"/>
                  <a:pt x="3303727" y="118872"/>
                </a:cubicBezTo>
                <a:cubicBezTo>
                  <a:pt x="3303384" y="127978"/>
                  <a:pt x="3304070" y="136283"/>
                  <a:pt x="3305785" y="143789"/>
                </a:cubicBezTo>
                <a:cubicBezTo>
                  <a:pt x="3307499" y="151295"/>
                  <a:pt x="3312300" y="158229"/>
                  <a:pt x="3320186" y="164592"/>
                </a:cubicBezTo>
                <a:cubicBezTo>
                  <a:pt x="3322701" y="164573"/>
                  <a:pt x="3324072" y="164382"/>
                  <a:pt x="3324301" y="164020"/>
                </a:cubicBezTo>
                <a:cubicBezTo>
                  <a:pt x="3324530" y="163658"/>
                  <a:pt x="3324987" y="163239"/>
                  <a:pt x="3325673" y="162763"/>
                </a:cubicBezTo>
                <a:cubicBezTo>
                  <a:pt x="3327882" y="162534"/>
                  <a:pt x="3331235" y="161620"/>
                  <a:pt x="3335731" y="160020"/>
                </a:cubicBezTo>
                <a:cubicBezTo>
                  <a:pt x="3340227" y="158419"/>
                  <a:pt x="3343580" y="157505"/>
                  <a:pt x="3345789" y="157276"/>
                </a:cubicBezTo>
                <a:cubicBezTo>
                  <a:pt x="3377153" y="157219"/>
                  <a:pt x="3399579" y="156648"/>
                  <a:pt x="3413069" y="155562"/>
                </a:cubicBezTo>
                <a:cubicBezTo>
                  <a:pt x="3426559" y="154476"/>
                  <a:pt x="3436327" y="153219"/>
                  <a:pt x="3442373" y="151790"/>
                </a:cubicBezTo>
                <a:cubicBezTo>
                  <a:pt x="3448419" y="150361"/>
                  <a:pt x="3455957" y="149104"/>
                  <a:pt x="3464989" y="148018"/>
                </a:cubicBezTo>
                <a:cubicBezTo>
                  <a:pt x="3474021" y="146932"/>
                  <a:pt x="3489762" y="146361"/>
                  <a:pt x="3512210" y="146304"/>
                </a:cubicBezTo>
                <a:cubicBezTo>
                  <a:pt x="3519621" y="146075"/>
                  <a:pt x="3527202" y="145161"/>
                  <a:pt x="3534956" y="143560"/>
                </a:cubicBezTo>
                <a:cubicBezTo>
                  <a:pt x="3542709" y="141960"/>
                  <a:pt x="3550063" y="141046"/>
                  <a:pt x="3557015" y="140817"/>
                </a:cubicBezTo>
                <a:cubicBezTo>
                  <a:pt x="3560959" y="140703"/>
                  <a:pt x="3564045" y="140932"/>
                  <a:pt x="3566273" y="141503"/>
                </a:cubicBezTo>
                <a:cubicBezTo>
                  <a:pt x="3568503" y="142075"/>
                  <a:pt x="3570903" y="143675"/>
                  <a:pt x="3573475" y="146304"/>
                </a:cubicBezTo>
                <a:cubicBezTo>
                  <a:pt x="3581133" y="153466"/>
                  <a:pt x="3589363" y="161544"/>
                  <a:pt x="3598163" y="170535"/>
                </a:cubicBezTo>
                <a:cubicBezTo>
                  <a:pt x="3606965" y="179527"/>
                  <a:pt x="3611537" y="184861"/>
                  <a:pt x="3611879" y="186537"/>
                </a:cubicBezTo>
                <a:cubicBezTo>
                  <a:pt x="3617081" y="192519"/>
                  <a:pt x="3624509" y="200672"/>
                  <a:pt x="3634169" y="210997"/>
                </a:cubicBezTo>
                <a:cubicBezTo>
                  <a:pt x="3643827" y="221323"/>
                  <a:pt x="3649199" y="230848"/>
                  <a:pt x="3650284" y="239573"/>
                </a:cubicBezTo>
                <a:cubicBezTo>
                  <a:pt x="3649635" y="243366"/>
                  <a:pt x="3643391" y="246523"/>
                  <a:pt x="3631553" y="249045"/>
                </a:cubicBezTo>
                <a:cubicBezTo>
                  <a:pt x="3619717" y="251567"/>
                  <a:pt x="3606187" y="254010"/>
                  <a:pt x="3590963" y="256375"/>
                </a:cubicBezTo>
                <a:cubicBezTo>
                  <a:pt x="3575739" y="258739"/>
                  <a:pt x="3562723" y="261582"/>
                  <a:pt x="3551915" y="264904"/>
                </a:cubicBezTo>
                <a:cubicBezTo>
                  <a:pt x="3541107" y="268226"/>
                  <a:pt x="3536405" y="272584"/>
                  <a:pt x="3537813" y="277977"/>
                </a:cubicBezTo>
                <a:cubicBezTo>
                  <a:pt x="3541013" y="281692"/>
                  <a:pt x="3547872" y="288893"/>
                  <a:pt x="3558387" y="299580"/>
                </a:cubicBezTo>
                <a:cubicBezTo>
                  <a:pt x="3568903" y="310267"/>
                  <a:pt x="3574847" y="321354"/>
                  <a:pt x="3576218" y="332841"/>
                </a:cubicBezTo>
                <a:cubicBezTo>
                  <a:pt x="3576275" y="334384"/>
                  <a:pt x="3576161" y="336099"/>
                  <a:pt x="3575875" y="337985"/>
                </a:cubicBezTo>
                <a:cubicBezTo>
                  <a:pt x="3575589" y="339871"/>
                  <a:pt x="3574789" y="340899"/>
                  <a:pt x="3573475" y="341071"/>
                </a:cubicBezTo>
                <a:lnTo>
                  <a:pt x="3517697" y="341071"/>
                </a:lnTo>
                <a:cubicBezTo>
                  <a:pt x="3515791" y="341300"/>
                  <a:pt x="3510915" y="342214"/>
                  <a:pt x="3503066" y="343814"/>
                </a:cubicBezTo>
                <a:cubicBezTo>
                  <a:pt x="3495217" y="345414"/>
                  <a:pt x="3490341" y="346329"/>
                  <a:pt x="3488435" y="346557"/>
                </a:cubicBezTo>
                <a:cubicBezTo>
                  <a:pt x="3486569" y="346519"/>
                  <a:pt x="3484817" y="346367"/>
                  <a:pt x="3483177" y="346100"/>
                </a:cubicBezTo>
                <a:cubicBezTo>
                  <a:pt x="3481539" y="345833"/>
                  <a:pt x="3480244" y="345681"/>
                  <a:pt x="3479292" y="345643"/>
                </a:cubicBezTo>
                <a:cubicBezTo>
                  <a:pt x="3477501" y="345624"/>
                  <a:pt x="3476053" y="345891"/>
                  <a:pt x="3474949" y="346443"/>
                </a:cubicBezTo>
                <a:cubicBezTo>
                  <a:pt x="3473843" y="346995"/>
                  <a:pt x="3472853" y="347948"/>
                  <a:pt x="3471977" y="349301"/>
                </a:cubicBezTo>
                <a:cubicBezTo>
                  <a:pt x="3438849" y="348615"/>
                  <a:pt x="3417779" y="351129"/>
                  <a:pt x="3408769" y="356844"/>
                </a:cubicBezTo>
                <a:cubicBezTo>
                  <a:pt x="3399758" y="362559"/>
                  <a:pt x="3395834" y="375590"/>
                  <a:pt x="3396996" y="395935"/>
                </a:cubicBezTo>
                <a:cubicBezTo>
                  <a:pt x="3396196" y="398735"/>
                  <a:pt x="3396882" y="405250"/>
                  <a:pt x="3399053" y="415480"/>
                </a:cubicBezTo>
                <a:cubicBezTo>
                  <a:pt x="3401225" y="425710"/>
                  <a:pt x="3404197" y="431082"/>
                  <a:pt x="3407969" y="431597"/>
                </a:cubicBezTo>
                <a:lnTo>
                  <a:pt x="3433572" y="431597"/>
                </a:lnTo>
                <a:cubicBezTo>
                  <a:pt x="3434029" y="433825"/>
                  <a:pt x="3434715" y="435768"/>
                  <a:pt x="3435629" y="437426"/>
                </a:cubicBezTo>
                <a:cubicBezTo>
                  <a:pt x="3436543" y="439083"/>
                  <a:pt x="3437686" y="440798"/>
                  <a:pt x="3439058" y="442569"/>
                </a:cubicBezTo>
                <a:cubicBezTo>
                  <a:pt x="3439135" y="441026"/>
                  <a:pt x="3439439" y="439312"/>
                  <a:pt x="3439973" y="437426"/>
                </a:cubicBezTo>
                <a:cubicBezTo>
                  <a:pt x="3440505" y="435540"/>
                  <a:pt x="3440811" y="434511"/>
                  <a:pt x="3440887" y="434340"/>
                </a:cubicBezTo>
                <a:cubicBezTo>
                  <a:pt x="3461785" y="434625"/>
                  <a:pt x="3475310" y="431311"/>
                  <a:pt x="3481463" y="424396"/>
                </a:cubicBezTo>
                <a:cubicBezTo>
                  <a:pt x="3487616" y="417481"/>
                  <a:pt x="3495427" y="413480"/>
                  <a:pt x="3504895" y="412394"/>
                </a:cubicBezTo>
                <a:cubicBezTo>
                  <a:pt x="3509467" y="412966"/>
                  <a:pt x="3515867" y="416623"/>
                  <a:pt x="3524097" y="423367"/>
                </a:cubicBezTo>
                <a:cubicBezTo>
                  <a:pt x="3532327" y="430111"/>
                  <a:pt x="3536899" y="436511"/>
                  <a:pt x="3537813" y="442569"/>
                </a:cubicBezTo>
                <a:cubicBezTo>
                  <a:pt x="3537356" y="449142"/>
                  <a:pt x="3534613" y="454056"/>
                  <a:pt x="3529583" y="457314"/>
                </a:cubicBezTo>
                <a:cubicBezTo>
                  <a:pt x="3524555" y="460572"/>
                  <a:pt x="3519983" y="463886"/>
                  <a:pt x="3515867" y="467258"/>
                </a:cubicBezTo>
                <a:cubicBezTo>
                  <a:pt x="3513467" y="471182"/>
                  <a:pt x="3508667" y="477050"/>
                  <a:pt x="3501466" y="484860"/>
                </a:cubicBezTo>
                <a:cubicBezTo>
                  <a:pt x="3494265" y="492671"/>
                  <a:pt x="3488093" y="500824"/>
                  <a:pt x="3482949" y="509320"/>
                </a:cubicBezTo>
                <a:cubicBezTo>
                  <a:pt x="3468281" y="533552"/>
                  <a:pt x="3456699" y="550926"/>
                  <a:pt x="3448202" y="561441"/>
                </a:cubicBezTo>
                <a:cubicBezTo>
                  <a:pt x="3439706" y="571957"/>
                  <a:pt x="3431781" y="583844"/>
                  <a:pt x="3424428" y="597103"/>
                </a:cubicBezTo>
                <a:cubicBezTo>
                  <a:pt x="3427913" y="603104"/>
                  <a:pt x="3432829" y="608933"/>
                  <a:pt x="3439172" y="614591"/>
                </a:cubicBezTo>
                <a:cubicBezTo>
                  <a:pt x="3445516" y="620249"/>
                  <a:pt x="3451573" y="625392"/>
                  <a:pt x="3457346" y="630021"/>
                </a:cubicBezTo>
                <a:cubicBezTo>
                  <a:pt x="3463213" y="630040"/>
                  <a:pt x="3468853" y="633203"/>
                  <a:pt x="3474263" y="639508"/>
                </a:cubicBezTo>
                <a:cubicBezTo>
                  <a:pt x="3479673" y="645814"/>
                  <a:pt x="3482569" y="652405"/>
                  <a:pt x="3482949" y="659282"/>
                </a:cubicBezTo>
                <a:cubicBezTo>
                  <a:pt x="3483311" y="660635"/>
                  <a:pt x="3483045" y="662044"/>
                  <a:pt x="3482149" y="663511"/>
                </a:cubicBezTo>
                <a:cubicBezTo>
                  <a:pt x="3481254" y="664978"/>
                  <a:pt x="3480301" y="666616"/>
                  <a:pt x="3479292" y="668426"/>
                </a:cubicBezTo>
                <a:cubicBezTo>
                  <a:pt x="3479387" y="669611"/>
                  <a:pt x="3479297" y="674150"/>
                  <a:pt x="3479021" y="682040"/>
                </a:cubicBezTo>
                <a:cubicBezTo>
                  <a:pt x="3478744" y="689931"/>
                  <a:pt x="3477706" y="697721"/>
                  <a:pt x="3475905" y="705409"/>
                </a:cubicBezTo>
                <a:cubicBezTo>
                  <a:pt x="3474105" y="713096"/>
                  <a:pt x="3470966" y="717228"/>
                  <a:pt x="3466490" y="717804"/>
                </a:cubicBezTo>
                <a:cubicBezTo>
                  <a:pt x="3455585" y="716810"/>
                  <a:pt x="3445696" y="709856"/>
                  <a:pt x="3436823" y="696942"/>
                </a:cubicBezTo>
                <a:cubicBezTo>
                  <a:pt x="3427949" y="684027"/>
                  <a:pt x="3419686" y="671113"/>
                  <a:pt x="3412033" y="658198"/>
                </a:cubicBezTo>
                <a:cubicBezTo>
                  <a:pt x="3404379" y="645284"/>
                  <a:pt x="3396928" y="638330"/>
                  <a:pt x="3389681" y="637337"/>
                </a:cubicBezTo>
                <a:cubicBezTo>
                  <a:pt x="3385128" y="637660"/>
                  <a:pt x="3379832" y="640899"/>
                  <a:pt x="3373793" y="647052"/>
                </a:cubicBezTo>
                <a:cubicBezTo>
                  <a:pt x="3367754" y="653205"/>
                  <a:pt x="3360858" y="660330"/>
                  <a:pt x="3353105" y="668426"/>
                </a:cubicBezTo>
                <a:cubicBezTo>
                  <a:pt x="3341917" y="678377"/>
                  <a:pt x="3327513" y="689057"/>
                  <a:pt x="3309891" y="700464"/>
                </a:cubicBezTo>
                <a:cubicBezTo>
                  <a:pt x="3292269" y="711871"/>
                  <a:pt x="3276374" y="722822"/>
                  <a:pt x="3262206" y="733315"/>
                </a:cubicBezTo>
                <a:cubicBezTo>
                  <a:pt x="3248039" y="743808"/>
                  <a:pt x="3240543" y="752658"/>
                  <a:pt x="3239719" y="759866"/>
                </a:cubicBezTo>
                <a:cubicBezTo>
                  <a:pt x="3240291" y="763524"/>
                  <a:pt x="3243262" y="766267"/>
                  <a:pt x="3248635" y="768096"/>
                </a:cubicBezTo>
                <a:cubicBezTo>
                  <a:pt x="3254007" y="769925"/>
                  <a:pt x="3258350" y="770839"/>
                  <a:pt x="3261665" y="770839"/>
                </a:cubicBezTo>
                <a:cubicBezTo>
                  <a:pt x="3285649" y="771010"/>
                  <a:pt x="3308318" y="770210"/>
                  <a:pt x="3329673" y="768439"/>
                </a:cubicBezTo>
                <a:cubicBezTo>
                  <a:pt x="3351028" y="766667"/>
                  <a:pt x="3375298" y="765638"/>
                  <a:pt x="3402482" y="765353"/>
                </a:cubicBezTo>
                <a:cubicBezTo>
                  <a:pt x="3407893" y="764972"/>
                  <a:pt x="3413074" y="763448"/>
                  <a:pt x="3418027" y="760781"/>
                </a:cubicBezTo>
                <a:cubicBezTo>
                  <a:pt x="3422980" y="758114"/>
                  <a:pt x="3428161" y="756589"/>
                  <a:pt x="3433572" y="756208"/>
                </a:cubicBezTo>
                <a:cubicBezTo>
                  <a:pt x="3437572" y="756418"/>
                  <a:pt x="3441229" y="757142"/>
                  <a:pt x="3444545" y="758380"/>
                </a:cubicBezTo>
                <a:cubicBezTo>
                  <a:pt x="3447859" y="759618"/>
                  <a:pt x="3451517" y="760114"/>
                  <a:pt x="3455517" y="759866"/>
                </a:cubicBezTo>
                <a:cubicBezTo>
                  <a:pt x="3459479" y="759409"/>
                  <a:pt x="3467099" y="757580"/>
                  <a:pt x="3478377" y="754380"/>
                </a:cubicBezTo>
                <a:cubicBezTo>
                  <a:pt x="3489655" y="751179"/>
                  <a:pt x="3497275" y="749351"/>
                  <a:pt x="3501237" y="748893"/>
                </a:cubicBezTo>
                <a:cubicBezTo>
                  <a:pt x="3508877" y="747179"/>
                  <a:pt x="3517373" y="746036"/>
                  <a:pt x="3526726" y="745464"/>
                </a:cubicBezTo>
                <a:cubicBezTo>
                  <a:pt x="3536079" y="744893"/>
                  <a:pt x="3544347" y="744207"/>
                  <a:pt x="3551529" y="743407"/>
                </a:cubicBezTo>
                <a:cubicBezTo>
                  <a:pt x="3555644" y="740207"/>
                  <a:pt x="3559073" y="732434"/>
                  <a:pt x="3561817" y="720090"/>
                </a:cubicBezTo>
                <a:cubicBezTo>
                  <a:pt x="3564559" y="707745"/>
                  <a:pt x="3566617" y="699059"/>
                  <a:pt x="3567989" y="694029"/>
                </a:cubicBezTo>
                <a:cubicBezTo>
                  <a:pt x="3568731" y="680351"/>
                  <a:pt x="3571361" y="666788"/>
                  <a:pt x="3575875" y="653339"/>
                </a:cubicBezTo>
                <a:cubicBezTo>
                  <a:pt x="3580390" y="639889"/>
                  <a:pt x="3582333" y="629069"/>
                  <a:pt x="3581705" y="620877"/>
                </a:cubicBezTo>
                <a:cubicBezTo>
                  <a:pt x="3581933" y="619620"/>
                  <a:pt x="3582847" y="617105"/>
                  <a:pt x="3584447" y="613333"/>
                </a:cubicBezTo>
                <a:cubicBezTo>
                  <a:pt x="3586048" y="609562"/>
                  <a:pt x="3586963" y="606590"/>
                  <a:pt x="3587191" y="604418"/>
                </a:cubicBezTo>
                <a:cubicBezTo>
                  <a:pt x="3588619" y="604990"/>
                  <a:pt x="3590334" y="605218"/>
                  <a:pt x="3592335" y="605104"/>
                </a:cubicBezTo>
                <a:cubicBezTo>
                  <a:pt x="3594335" y="604990"/>
                  <a:pt x="3596277" y="606590"/>
                  <a:pt x="3598163" y="609904"/>
                </a:cubicBezTo>
                <a:cubicBezTo>
                  <a:pt x="3595535" y="618058"/>
                  <a:pt x="3593935" y="625983"/>
                  <a:pt x="3593363" y="633679"/>
                </a:cubicBezTo>
                <a:cubicBezTo>
                  <a:pt x="3592792" y="641375"/>
                  <a:pt x="3592563" y="649300"/>
                  <a:pt x="3592677" y="657453"/>
                </a:cubicBezTo>
                <a:cubicBezTo>
                  <a:pt x="3592506" y="668464"/>
                  <a:pt x="3592849" y="679361"/>
                  <a:pt x="3593705" y="690143"/>
                </a:cubicBezTo>
                <a:cubicBezTo>
                  <a:pt x="3594563" y="700925"/>
                  <a:pt x="3596963" y="711365"/>
                  <a:pt x="3600907" y="721461"/>
                </a:cubicBezTo>
                <a:cubicBezTo>
                  <a:pt x="3601479" y="723404"/>
                  <a:pt x="3603765" y="728662"/>
                  <a:pt x="3607765" y="737235"/>
                </a:cubicBezTo>
                <a:cubicBezTo>
                  <a:pt x="3611765" y="745807"/>
                  <a:pt x="3614051" y="751522"/>
                  <a:pt x="3614623" y="754380"/>
                </a:cubicBezTo>
                <a:cubicBezTo>
                  <a:pt x="3615195" y="760342"/>
                  <a:pt x="3617481" y="765791"/>
                  <a:pt x="3621481" y="770725"/>
                </a:cubicBezTo>
                <a:cubicBezTo>
                  <a:pt x="3625481" y="775659"/>
                  <a:pt x="3627767" y="779964"/>
                  <a:pt x="3628339" y="783641"/>
                </a:cubicBezTo>
                <a:cubicBezTo>
                  <a:pt x="3628739" y="790384"/>
                  <a:pt x="3627025" y="798157"/>
                  <a:pt x="3623195" y="806958"/>
                </a:cubicBezTo>
                <a:cubicBezTo>
                  <a:pt x="3619367" y="815759"/>
                  <a:pt x="3613765" y="820788"/>
                  <a:pt x="3606393" y="822045"/>
                </a:cubicBezTo>
                <a:cubicBezTo>
                  <a:pt x="3581590" y="824160"/>
                  <a:pt x="3556444" y="825417"/>
                  <a:pt x="3530955" y="825817"/>
                </a:cubicBezTo>
                <a:cubicBezTo>
                  <a:pt x="3505467" y="826217"/>
                  <a:pt x="3480320" y="826789"/>
                  <a:pt x="3455517" y="827532"/>
                </a:cubicBezTo>
                <a:cubicBezTo>
                  <a:pt x="3451758" y="827599"/>
                  <a:pt x="3443833" y="828074"/>
                  <a:pt x="3431743" y="828954"/>
                </a:cubicBezTo>
                <a:cubicBezTo>
                  <a:pt x="3419653" y="829835"/>
                  <a:pt x="3407664" y="830715"/>
                  <a:pt x="3395777" y="831596"/>
                </a:cubicBezTo>
                <a:cubicBezTo>
                  <a:pt x="3383889" y="832476"/>
                  <a:pt x="3376371" y="832950"/>
                  <a:pt x="3373221" y="833018"/>
                </a:cubicBezTo>
                <a:cubicBezTo>
                  <a:pt x="3354095" y="834733"/>
                  <a:pt x="3335198" y="835876"/>
                  <a:pt x="3316529" y="836447"/>
                </a:cubicBezTo>
                <a:cubicBezTo>
                  <a:pt x="3297860" y="837019"/>
                  <a:pt x="3278962" y="837704"/>
                  <a:pt x="3259836" y="838504"/>
                </a:cubicBezTo>
                <a:cubicBezTo>
                  <a:pt x="3257207" y="838657"/>
                  <a:pt x="3252406" y="839267"/>
                  <a:pt x="3245434" y="840333"/>
                </a:cubicBezTo>
                <a:cubicBezTo>
                  <a:pt x="3238462" y="841400"/>
                  <a:pt x="3234118" y="842010"/>
                  <a:pt x="3232404" y="842162"/>
                </a:cubicBezTo>
                <a:cubicBezTo>
                  <a:pt x="3221107" y="842677"/>
                  <a:pt x="3210782" y="840962"/>
                  <a:pt x="3201428" y="837019"/>
                </a:cubicBezTo>
                <a:cubicBezTo>
                  <a:pt x="3192075" y="833075"/>
                  <a:pt x="3182893" y="829303"/>
                  <a:pt x="3173882" y="825703"/>
                </a:cubicBezTo>
                <a:cubicBezTo>
                  <a:pt x="3167253" y="823036"/>
                  <a:pt x="3160395" y="819226"/>
                  <a:pt x="3153308" y="814273"/>
                </a:cubicBezTo>
                <a:cubicBezTo>
                  <a:pt x="3146222" y="809320"/>
                  <a:pt x="3140278" y="802767"/>
                  <a:pt x="3135478" y="794613"/>
                </a:cubicBezTo>
                <a:cubicBezTo>
                  <a:pt x="3134220" y="791108"/>
                  <a:pt x="3131706" y="785317"/>
                  <a:pt x="3127934" y="777240"/>
                </a:cubicBezTo>
                <a:cubicBezTo>
                  <a:pt x="3124162" y="769162"/>
                  <a:pt x="3121190" y="763371"/>
                  <a:pt x="3119018" y="759866"/>
                </a:cubicBezTo>
                <a:cubicBezTo>
                  <a:pt x="3121400" y="738282"/>
                  <a:pt x="3123495" y="718813"/>
                  <a:pt x="3125305" y="701459"/>
                </a:cubicBezTo>
                <a:cubicBezTo>
                  <a:pt x="3127114" y="684104"/>
                  <a:pt x="3128067" y="669436"/>
                  <a:pt x="3128162" y="657453"/>
                </a:cubicBezTo>
                <a:lnTo>
                  <a:pt x="3128162" y="560527"/>
                </a:lnTo>
                <a:cubicBezTo>
                  <a:pt x="3128049" y="551834"/>
                  <a:pt x="3127259" y="541787"/>
                  <a:pt x="3125791" y="530386"/>
                </a:cubicBezTo>
                <a:cubicBezTo>
                  <a:pt x="3124324" y="518984"/>
                  <a:pt x="3122856" y="509004"/>
                  <a:pt x="3121389" y="500447"/>
                </a:cubicBezTo>
                <a:cubicBezTo>
                  <a:pt x="3119921" y="491890"/>
                  <a:pt x="3119131" y="487533"/>
                  <a:pt x="3119018" y="487375"/>
                </a:cubicBezTo>
                <a:cubicBezTo>
                  <a:pt x="3119247" y="482993"/>
                  <a:pt x="3121076" y="480326"/>
                  <a:pt x="3124505" y="479374"/>
                </a:cubicBezTo>
                <a:cubicBezTo>
                  <a:pt x="3127934" y="478421"/>
                  <a:pt x="3131591" y="478040"/>
                  <a:pt x="3135478" y="478231"/>
                </a:cubicBezTo>
                <a:cubicBezTo>
                  <a:pt x="3137992" y="478383"/>
                  <a:pt x="3139821" y="478993"/>
                  <a:pt x="3140964" y="480060"/>
                </a:cubicBezTo>
                <a:cubicBezTo>
                  <a:pt x="3142107" y="481126"/>
                  <a:pt x="3143936" y="481736"/>
                  <a:pt x="3146450" y="481889"/>
                </a:cubicBezTo>
                <a:cubicBezTo>
                  <a:pt x="3149937" y="481603"/>
                  <a:pt x="3152794" y="480574"/>
                  <a:pt x="3155023" y="478802"/>
                </a:cubicBezTo>
                <a:cubicBezTo>
                  <a:pt x="3157251" y="477031"/>
                  <a:pt x="3159880" y="476231"/>
                  <a:pt x="3162910" y="476402"/>
                </a:cubicBezTo>
                <a:cubicBezTo>
                  <a:pt x="3167862" y="476993"/>
                  <a:pt x="3175787" y="481069"/>
                  <a:pt x="3186684" y="488632"/>
                </a:cubicBezTo>
                <a:cubicBezTo>
                  <a:pt x="3197580" y="496195"/>
                  <a:pt x="3203677" y="503701"/>
                  <a:pt x="3204972" y="511149"/>
                </a:cubicBezTo>
                <a:cubicBezTo>
                  <a:pt x="3204248" y="520560"/>
                  <a:pt x="3200209" y="527342"/>
                  <a:pt x="3192856" y="531495"/>
                </a:cubicBezTo>
                <a:cubicBezTo>
                  <a:pt x="3185503" y="535648"/>
                  <a:pt x="3179178" y="541058"/>
                  <a:pt x="3173882" y="547725"/>
                </a:cubicBezTo>
                <a:cubicBezTo>
                  <a:pt x="3173654" y="548183"/>
                  <a:pt x="3172739" y="557555"/>
                  <a:pt x="3171139" y="575843"/>
                </a:cubicBezTo>
                <a:cubicBezTo>
                  <a:pt x="3169539" y="594131"/>
                  <a:pt x="3168624" y="621335"/>
                  <a:pt x="3168396" y="657453"/>
                </a:cubicBezTo>
                <a:cubicBezTo>
                  <a:pt x="3172320" y="682066"/>
                  <a:pt x="3177273" y="706450"/>
                  <a:pt x="3183255" y="730605"/>
                </a:cubicBezTo>
                <a:cubicBezTo>
                  <a:pt x="3189236" y="754761"/>
                  <a:pt x="3194647" y="779145"/>
                  <a:pt x="3199486" y="803757"/>
                </a:cubicBezTo>
                <a:cubicBezTo>
                  <a:pt x="3200628" y="806386"/>
                  <a:pt x="3202914" y="807986"/>
                  <a:pt x="3206344" y="808558"/>
                </a:cubicBezTo>
                <a:cubicBezTo>
                  <a:pt x="3209772" y="809129"/>
                  <a:pt x="3212973" y="809358"/>
                  <a:pt x="3215945" y="809244"/>
                </a:cubicBezTo>
                <a:cubicBezTo>
                  <a:pt x="3218574" y="808977"/>
                  <a:pt x="3220174" y="807224"/>
                  <a:pt x="3220745" y="803986"/>
                </a:cubicBezTo>
                <a:cubicBezTo>
                  <a:pt x="3221317" y="800747"/>
                  <a:pt x="3221545" y="797623"/>
                  <a:pt x="3221431" y="794613"/>
                </a:cubicBezTo>
                <a:cubicBezTo>
                  <a:pt x="3221279" y="789127"/>
                  <a:pt x="3220669" y="783183"/>
                  <a:pt x="3219602" y="776783"/>
                </a:cubicBezTo>
                <a:cubicBezTo>
                  <a:pt x="3218536" y="770382"/>
                  <a:pt x="3217926" y="763524"/>
                  <a:pt x="3217773" y="756208"/>
                </a:cubicBezTo>
                <a:cubicBezTo>
                  <a:pt x="3215487" y="752551"/>
                  <a:pt x="3215945" y="748893"/>
                  <a:pt x="3219145" y="745236"/>
                </a:cubicBezTo>
                <a:cubicBezTo>
                  <a:pt x="3222345" y="741578"/>
                  <a:pt x="3225546" y="737921"/>
                  <a:pt x="3228746" y="734263"/>
                </a:cubicBezTo>
                <a:cubicBezTo>
                  <a:pt x="3244653" y="723538"/>
                  <a:pt x="3259245" y="711841"/>
                  <a:pt x="3272523" y="699173"/>
                </a:cubicBezTo>
                <a:cubicBezTo>
                  <a:pt x="3285801" y="686505"/>
                  <a:pt x="3301079" y="671379"/>
                  <a:pt x="3318357" y="653796"/>
                </a:cubicBezTo>
                <a:cubicBezTo>
                  <a:pt x="3322491" y="649395"/>
                  <a:pt x="3328397" y="642194"/>
                  <a:pt x="3336074" y="632193"/>
                </a:cubicBezTo>
                <a:cubicBezTo>
                  <a:pt x="3343751" y="622192"/>
                  <a:pt x="3347599" y="616591"/>
                  <a:pt x="3347618" y="615391"/>
                </a:cubicBezTo>
                <a:cubicBezTo>
                  <a:pt x="3347428" y="607885"/>
                  <a:pt x="3343237" y="599351"/>
                  <a:pt x="3335045" y="589788"/>
                </a:cubicBezTo>
                <a:cubicBezTo>
                  <a:pt x="3326854" y="580225"/>
                  <a:pt x="3321291" y="573519"/>
                  <a:pt x="3318357" y="569671"/>
                </a:cubicBezTo>
                <a:cubicBezTo>
                  <a:pt x="3317062" y="569290"/>
                  <a:pt x="3311880" y="565480"/>
                  <a:pt x="3302813" y="558241"/>
                </a:cubicBezTo>
                <a:cubicBezTo>
                  <a:pt x="3293745" y="551002"/>
                  <a:pt x="3288563" y="542620"/>
                  <a:pt x="3287268" y="533095"/>
                </a:cubicBezTo>
                <a:cubicBezTo>
                  <a:pt x="3292126" y="533133"/>
                  <a:pt x="3296126" y="533057"/>
                  <a:pt x="3299269" y="532866"/>
                </a:cubicBezTo>
                <a:cubicBezTo>
                  <a:pt x="3302413" y="532676"/>
                  <a:pt x="3305727" y="532142"/>
                  <a:pt x="3309213" y="531266"/>
                </a:cubicBezTo>
                <a:lnTo>
                  <a:pt x="3311042" y="533095"/>
                </a:lnTo>
                <a:cubicBezTo>
                  <a:pt x="3313176" y="533476"/>
                  <a:pt x="3316224" y="535000"/>
                  <a:pt x="3320186" y="537667"/>
                </a:cubicBezTo>
                <a:cubicBezTo>
                  <a:pt x="3324149" y="540334"/>
                  <a:pt x="3327197" y="541858"/>
                  <a:pt x="3329330" y="542239"/>
                </a:cubicBezTo>
                <a:cubicBezTo>
                  <a:pt x="3340017" y="552412"/>
                  <a:pt x="3349733" y="560413"/>
                  <a:pt x="3358477" y="566242"/>
                </a:cubicBezTo>
                <a:cubicBezTo>
                  <a:pt x="3367221" y="572071"/>
                  <a:pt x="3379451" y="575043"/>
                  <a:pt x="3395167" y="575157"/>
                </a:cubicBezTo>
                <a:cubicBezTo>
                  <a:pt x="3396272" y="570090"/>
                  <a:pt x="3400692" y="561479"/>
                  <a:pt x="3408426" y="549325"/>
                </a:cubicBezTo>
                <a:cubicBezTo>
                  <a:pt x="3416160" y="537172"/>
                  <a:pt x="3423323" y="524446"/>
                  <a:pt x="3429914" y="511149"/>
                </a:cubicBezTo>
                <a:cubicBezTo>
                  <a:pt x="3434581" y="502786"/>
                  <a:pt x="3438277" y="496652"/>
                  <a:pt x="3441001" y="492747"/>
                </a:cubicBezTo>
                <a:cubicBezTo>
                  <a:pt x="3443725" y="488842"/>
                  <a:pt x="3444907" y="479736"/>
                  <a:pt x="3444545" y="465429"/>
                </a:cubicBezTo>
                <a:lnTo>
                  <a:pt x="3439058" y="459943"/>
                </a:lnTo>
                <a:cubicBezTo>
                  <a:pt x="3438029" y="459848"/>
                  <a:pt x="3432315" y="459124"/>
                  <a:pt x="3421914" y="457771"/>
                </a:cubicBezTo>
                <a:cubicBezTo>
                  <a:pt x="3411512" y="456419"/>
                  <a:pt x="3402597" y="455009"/>
                  <a:pt x="3395167" y="453542"/>
                </a:cubicBezTo>
                <a:cubicBezTo>
                  <a:pt x="3383299" y="453885"/>
                  <a:pt x="3371602" y="455257"/>
                  <a:pt x="3360077" y="457657"/>
                </a:cubicBezTo>
                <a:cubicBezTo>
                  <a:pt x="3348552" y="460057"/>
                  <a:pt x="3337084" y="461429"/>
                  <a:pt x="3325673" y="461772"/>
                </a:cubicBezTo>
                <a:cubicBezTo>
                  <a:pt x="3316719" y="462286"/>
                  <a:pt x="3307651" y="461714"/>
                  <a:pt x="3298469" y="460057"/>
                </a:cubicBezTo>
                <a:cubicBezTo>
                  <a:pt x="3289287" y="458400"/>
                  <a:pt x="3284334" y="452571"/>
                  <a:pt x="3283610" y="442569"/>
                </a:cubicBezTo>
                <a:cubicBezTo>
                  <a:pt x="3283496" y="441141"/>
                  <a:pt x="3283725" y="439883"/>
                  <a:pt x="3284296" y="438797"/>
                </a:cubicBezTo>
                <a:cubicBezTo>
                  <a:pt x="3284868" y="437712"/>
                  <a:pt x="3286468" y="437140"/>
                  <a:pt x="3289097" y="437083"/>
                </a:cubicBezTo>
                <a:cubicBezTo>
                  <a:pt x="3294545" y="437197"/>
                  <a:pt x="3299650" y="437654"/>
                  <a:pt x="3304413" y="438455"/>
                </a:cubicBezTo>
                <a:cubicBezTo>
                  <a:pt x="3309175" y="439255"/>
                  <a:pt x="3313824" y="439712"/>
                  <a:pt x="3318357" y="439826"/>
                </a:cubicBezTo>
                <a:cubicBezTo>
                  <a:pt x="3331121" y="438512"/>
                  <a:pt x="3337598" y="427882"/>
                  <a:pt x="3337788" y="407936"/>
                </a:cubicBezTo>
                <a:cubicBezTo>
                  <a:pt x="3337979" y="387991"/>
                  <a:pt x="3337598" y="366617"/>
                  <a:pt x="3336645" y="343814"/>
                </a:cubicBezTo>
                <a:lnTo>
                  <a:pt x="3340303" y="338328"/>
                </a:lnTo>
                <a:lnTo>
                  <a:pt x="3336645" y="332841"/>
                </a:lnTo>
                <a:lnTo>
                  <a:pt x="3325673" y="272491"/>
                </a:lnTo>
                <a:cubicBezTo>
                  <a:pt x="3324415" y="270548"/>
                  <a:pt x="3322358" y="266890"/>
                  <a:pt x="3319501" y="261518"/>
                </a:cubicBezTo>
                <a:cubicBezTo>
                  <a:pt x="3316643" y="256146"/>
                  <a:pt x="3315043" y="252488"/>
                  <a:pt x="3314700" y="250545"/>
                </a:cubicBezTo>
                <a:cubicBezTo>
                  <a:pt x="3314281" y="243802"/>
                  <a:pt x="3315348" y="239915"/>
                  <a:pt x="3317900" y="238887"/>
                </a:cubicBezTo>
                <a:cubicBezTo>
                  <a:pt x="3320453" y="237858"/>
                  <a:pt x="3324263" y="236258"/>
                  <a:pt x="3329330" y="234086"/>
                </a:cubicBezTo>
                <a:cubicBezTo>
                  <a:pt x="3332759" y="231000"/>
                  <a:pt x="3336417" y="227571"/>
                  <a:pt x="3340303" y="223799"/>
                </a:cubicBezTo>
                <a:cubicBezTo>
                  <a:pt x="3344189" y="220027"/>
                  <a:pt x="3349676" y="217970"/>
                  <a:pt x="3356762" y="217627"/>
                </a:cubicBezTo>
                <a:cubicBezTo>
                  <a:pt x="3358546" y="217881"/>
                  <a:pt x="3363513" y="220319"/>
                  <a:pt x="3371664" y="224942"/>
                </a:cubicBezTo>
                <a:cubicBezTo>
                  <a:pt x="3379814" y="229565"/>
                  <a:pt x="3387762" y="234848"/>
                  <a:pt x="3395506" y="240792"/>
                </a:cubicBezTo>
                <a:cubicBezTo>
                  <a:pt x="3403250" y="246735"/>
                  <a:pt x="3407404" y="251815"/>
                  <a:pt x="3407969" y="256032"/>
                </a:cubicBezTo>
                <a:cubicBezTo>
                  <a:pt x="3407969" y="261518"/>
                  <a:pt x="3406140" y="267005"/>
                  <a:pt x="3402482" y="272491"/>
                </a:cubicBezTo>
                <a:lnTo>
                  <a:pt x="3402482" y="327355"/>
                </a:lnTo>
                <a:cubicBezTo>
                  <a:pt x="3403797" y="332098"/>
                  <a:pt x="3409626" y="334727"/>
                  <a:pt x="3419970" y="335242"/>
                </a:cubicBezTo>
                <a:cubicBezTo>
                  <a:pt x="3430314" y="335756"/>
                  <a:pt x="3437286" y="335870"/>
                  <a:pt x="3440887" y="335585"/>
                </a:cubicBezTo>
                <a:lnTo>
                  <a:pt x="3488435" y="319125"/>
                </a:lnTo>
                <a:cubicBezTo>
                  <a:pt x="3492665" y="316096"/>
                  <a:pt x="3498837" y="310724"/>
                  <a:pt x="3506953" y="303009"/>
                </a:cubicBezTo>
                <a:cubicBezTo>
                  <a:pt x="3515067" y="295294"/>
                  <a:pt x="3521697" y="286950"/>
                  <a:pt x="3526841" y="277977"/>
                </a:cubicBezTo>
                <a:cubicBezTo>
                  <a:pt x="3526955" y="275234"/>
                  <a:pt x="3526726" y="273177"/>
                  <a:pt x="3526155" y="271805"/>
                </a:cubicBezTo>
                <a:cubicBezTo>
                  <a:pt x="3525583" y="270434"/>
                  <a:pt x="3523983" y="269748"/>
                  <a:pt x="3521355" y="269748"/>
                </a:cubicBezTo>
                <a:cubicBezTo>
                  <a:pt x="3518954" y="269862"/>
                  <a:pt x="3515067" y="270319"/>
                  <a:pt x="3509695" y="271119"/>
                </a:cubicBezTo>
                <a:cubicBezTo>
                  <a:pt x="3504323" y="271919"/>
                  <a:pt x="3500895" y="272377"/>
                  <a:pt x="3499409" y="272491"/>
                </a:cubicBezTo>
                <a:cubicBezTo>
                  <a:pt x="3496551" y="272491"/>
                  <a:pt x="3494036" y="271805"/>
                  <a:pt x="3491865" y="270434"/>
                </a:cubicBezTo>
                <a:cubicBezTo>
                  <a:pt x="3489693" y="269062"/>
                  <a:pt x="3488550" y="267005"/>
                  <a:pt x="3488435" y="264261"/>
                </a:cubicBezTo>
                <a:cubicBezTo>
                  <a:pt x="3488665" y="257689"/>
                  <a:pt x="3490036" y="252317"/>
                  <a:pt x="3492550" y="248145"/>
                </a:cubicBezTo>
                <a:cubicBezTo>
                  <a:pt x="3495065" y="243973"/>
                  <a:pt x="3497351" y="239287"/>
                  <a:pt x="3499409" y="234086"/>
                </a:cubicBezTo>
                <a:cubicBezTo>
                  <a:pt x="3500113" y="226085"/>
                  <a:pt x="3501447" y="219227"/>
                  <a:pt x="3503409" y="213512"/>
                </a:cubicBezTo>
                <a:cubicBezTo>
                  <a:pt x="3505371" y="207797"/>
                  <a:pt x="3506476" y="201854"/>
                  <a:pt x="3506724" y="195681"/>
                </a:cubicBezTo>
                <a:cubicBezTo>
                  <a:pt x="3506041" y="191183"/>
                  <a:pt x="3500803" y="187886"/>
                  <a:pt x="3491009" y="185792"/>
                </a:cubicBezTo>
                <a:cubicBezTo>
                  <a:pt x="3481217" y="183698"/>
                  <a:pt x="3470966" y="182366"/>
                  <a:pt x="3460259" y="181796"/>
                </a:cubicBezTo>
                <a:cubicBezTo>
                  <a:pt x="3449551" y="181226"/>
                  <a:pt x="3442484" y="180978"/>
                  <a:pt x="3439058" y="181051"/>
                </a:cubicBezTo>
                <a:lnTo>
                  <a:pt x="3429914" y="184709"/>
                </a:lnTo>
                <a:cubicBezTo>
                  <a:pt x="3421651" y="185420"/>
                  <a:pt x="3407698" y="186639"/>
                  <a:pt x="3388055" y="188366"/>
                </a:cubicBezTo>
                <a:cubicBezTo>
                  <a:pt x="3368412" y="190093"/>
                  <a:pt x="3348770" y="191719"/>
                  <a:pt x="3329127" y="193243"/>
                </a:cubicBezTo>
                <a:cubicBezTo>
                  <a:pt x="3309484" y="194767"/>
                  <a:pt x="3295531" y="195580"/>
                  <a:pt x="3287268" y="195681"/>
                </a:cubicBezTo>
                <a:cubicBezTo>
                  <a:pt x="3274714" y="195624"/>
                  <a:pt x="3260046" y="195967"/>
                  <a:pt x="3243262" y="196710"/>
                </a:cubicBezTo>
                <a:cubicBezTo>
                  <a:pt x="3226479" y="197453"/>
                  <a:pt x="3214325" y="198939"/>
                  <a:pt x="3206801" y="201168"/>
                </a:cubicBezTo>
                <a:lnTo>
                  <a:pt x="3204972" y="202996"/>
                </a:lnTo>
                <a:cubicBezTo>
                  <a:pt x="3178245" y="203225"/>
                  <a:pt x="3156947" y="204139"/>
                  <a:pt x="3141078" y="205740"/>
                </a:cubicBezTo>
                <a:cubicBezTo>
                  <a:pt x="3125210" y="207340"/>
                  <a:pt x="3107798" y="208254"/>
                  <a:pt x="3088843" y="208483"/>
                </a:cubicBezTo>
                <a:cubicBezTo>
                  <a:pt x="3086786" y="208712"/>
                  <a:pt x="3082671" y="209626"/>
                  <a:pt x="3076499" y="211226"/>
                </a:cubicBezTo>
                <a:cubicBezTo>
                  <a:pt x="3070327" y="212826"/>
                  <a:pt x="3066212" y="213741"/>
                  <a:pt x="3064154" y="213969"/>
                </a:cubicBezTo>
                <a:cubicBezTo>
                  <a:pt x="3051695" y="214122"/>
                  <a:pt x="3038665" y="214731"/>
                  <a:pt x="3025064" y="215798"/>
                </a:cubicBezTo>
                <a:cubicBezTo>
                  <a:pt x="3011462" y="216865"/>
                  <a:pt x="2997975" y="217474"/>
                  <a:pt x="2984602" y="217627"/>
                </a:cubicBezTo>
                <a:cubicBezTo>
                  <a:pt x="2976507" y="220031"/>
                  <a:pt x="2970445" y="226398"/>
                  <a:pt x="2966415" y="236728"/>
                </a:cubicBezTo>
                <a:cubicBezTo>
                  <a:pt x="2962385" y="247057"/>
                  <a:pt x="2959574" y="257894"/>
                  <a:pt x="2957982" y="269240"/>
                </a:cubicBezTo>
                <a:cubicBezTo>
                  <a:pt x="2956390" y="280585"/>
                  <a:pt x="2955205" y="288984"/>
                  <a:pt x="2954426" y="294437"/>
                </a:cubicBezTo>
                <a:cubicBezTo>
                  <a:pt x="2948940" y="306781"/>
                  <a:pt x="2940710" y="318440"/>
                  <a:pt x="2929737" y="329412"/>
                </a:cubicBezTo>
                <a:cubicBezTo>
                  <a:pt x="2918765" y="340385"/>
                  <a:pt x="2910535" y="347929"/>
                  <a:pt x="2905049" y="352044"/>
                </a:cubicBezTo>
                <a:cubicBezTo>
                  <a:pt x="2898895" y="352329"/>
                  <a:pt x="2891085" y="353587"/>
                  <a:pt x="2881617" y="355816"/>
                </a:cubicBezTo>
                <a:cubicBezTo>
                  <a:pt x="2872149" y="358044"/>
                  <a:pt x="2865025" y="359530"/>
                  <a:pt x="2860243" y="360273"/>
                </a:cubicBezTo>
                <a:cubicBezTo>
                  <a:pt x="2855080" y="360673"/>
                  <a:pt x="2850775" y="359645"/>
                  <a:pt x="2847327" y="357187"/>
                </a:cubicBezTo>
                <a:cubicBezTo>
                  <a:pt x="2843879" y="354730"/>
                  <a:pt x="2842088" y="351186"/>
                  <a:pt x="2841955" y="346557"/>
                </a:cubicBezTo>
                <a:cubicBezTo>
                  <a:pt x="2847041" y="335242"/>
                  <a:pt x="2852413" y="324497"/>
                  <a:pt x="2858071" y="314325"/>
                </a:cubicBezTo>
                <a:cubicBezTo>
                  <a:pt x="2863729" y="304152"/>
                  <a:pt x="2869330" y="293865"/>
                  <a:pt x="2874873" y="283464"/>
                </a:cubicBezTo>
                <a:cubicBezTo>
                  <a:pt x="2877788" y="274967"/>
                  <a:pt x="2881560" y="267043"/>
                  <a:pt x="2886189" y="259689"/>
                </a:cubicBezTo>
                <a:cubicBezTo>
                  <a:pt x="2890818" y="252336"/>
                  <a:pt x="2895276" y="244411"/>
                  <a:pt x="2899562" y="235915"/>
                </a:cubicBezTo>
                <a:cubicBezTo>
                  <a:pt x="2904363" y="225285"/>
                  <a:pt x="2908249" y="210197"/>
                  <a:pt x="2911221" y="190652"/>
                </a:cubicBezTo>
                <a:cubicBezTo>
                  <a:pt x="2914193" y="171107"/>
                  <a:pt x="2917622" y="153276"/>
                  <a:pt x="2921508" y="137160"/>
                </a:cubicBezTo>
                <a:cubicBezTo>
                  <a:pt x="2921965" y="131330"/>
                  <a:pt x="2920822" y="125844"/>
                  <a:pt x="2918079" y="120701"/>
                </a:cubicBezTo>
                <a:cubicBezTo>
                  <a:pt x="2915336" y="115557"/>
                  <a:pt x="2913736" y="110071"/>
                  <a:pt x="2913278" y="104241"/>
                </a:cubicBezTo>
                <a:cubicBezTo>
                  <a:pt x="2913164" y="103213"/>
                  <a:pt x="2913393" y="102070"/>
                  <a:pt x="2913964" y="100812"/>
                </a:cubicBezTo>
                <a:cubicBezTo>
                  <a:pt x="2914535" y="99555"/>
                  <a:pt x="2916136" y="98869"/>
                  <a:pt x="2918765" y="98755"/>
                </a:cubicBezTo>
                <a:cubicBezTo>
                  <a:pt x="2920308" y="99212"/>
                  <a:pt x="2922022" y="101041"/>
                  <a:pt x="2923908" y="104241"/>
                </a:cubicBezTo>
                <a:cubicBezTo>
                  <a:pt x="2925794" y="107442"/>
                  <a:pt x="2926823" y="109271"/>
                  <a:pt x="2926994" y="109728"/>
                </a:cubicBezTo>
                <a:cubicBezTo>
                  <a:pt x="2927680" y="117767"/>
                  <a:pt x="2930423" y="125006"/>
                  <a:pt x="2935224" y="131445"/>
                </a:cubicBezTo>
                <a:cubicBezTo>
                  <a:pt x="2940024" y="137884"/>
                  <a:pt x="2942768" y="144665"/>
                  <a:pt x="2943453" y="151790"/>
                </a:cubicBezTo>
                <a:cubicBezTo>
                  <a:pt x="2944148" y="164761"/>
                  <a:pt x="2949160" y="173363"/>
                  <a:pt x="2958490" y="177597"/>
                </a:cubicBezTo>
                <a:cubicBezTo>
                  <a:pt x="2967821" y="181830"/>
                  <a:pt x="2977303" y="184336"/>
                  <a:pt x="2986938" y="185115"/>
                </a:cubicBezTo>
                <a:cubicBezTo>
                  <a:pt x="2996573" y="185894"/>
                  <a:pt x="3002195" y="187587"/>
                  <a:pt x="3003804" y="190195"/>
                </a:cubicBezTo>
                <a:cubicBezTo>
                  <a:pt x="3006509" y="187528"/>
                  <a:pt x="3009328" y="185775"/>
                  <a:pt x="3012262" y="184937"/>
                </a:cubicBezTo>
                <a:cubicBezTo>
                  <a:pt x="3015196" y="184099"/>
                  <a:pt x="3018472" y="183718"/>
                  <a:pt x="3022092" y="183794"/>
                </a:cubicBezTo>
                <a:cubicBezTo>
                  <a:pt x="3024873" y="183832"/>
                  <a:pt x="3027769" y="183985"/>
                  <a:pt x="3030779" y="184251"/>
                </a:cubicBezTo>
                <a:cubicBezTo>
                  <a:pt x="3033789" y="184518"/>
                  <a:pt x="3036684" y="184670"/>
                  <a:pt x="3039465" y="184709"/>
                </a:cubicBezTo>
                <a:cubicBezTo>
                  <a:pt x="3041752" y="184480"/>
                  <a:pt x="3046781" y="183565"/>
                  <a:pt x="3054553" y="181965"/>
                </a:cubicBezTo>
                <a:cubicBezTo>
                  <a:pt x="3062326" y="180365"/>
                  <a:pt x="3067355" y="179451"/>
                  <a:pt x="3069641" y="179222"/>
                </a:cubicBezTo>
                <a:cubicBezTo>
                  <a:pt x="3090500" y="178994"/>
                  <a:pt x="3107302" y="178079"/>
                  <a:pt x="3120047" y="176479"/>
                </a:cubicBezTo>
                <a:cubicBezTo>
                  <a:pt x="3132791" y="174879"/>
                  <a:pt x="3145250" y="173964"/>
                  <a:pt x="3157423" y="173736"/>
                </a:cubicBezTo>
                <a:cubicBezTo>
                  <a:pt x="3158586" y="173741"/>
                  <a:pt x="3163169" y="173425"/>
                  <a:pt x="3171173" y="172787"/>
                </a:cubicBezTo>
                <a:cubicBezTo>
                  <a:pt x="3179177" y="172150"/>
                  <a:pt x="3187282" y="171156"/>
                  <a:pt x="3195489" y="169807"/>
                </a:cubicBezTo>
                <a:cubicBezTo>
                  <a:pt x="3203696" y="168458"/>
                  <a:pt x="3208686" y="166720"/>
                  <a:pt x="3210458" y="164592"/>
                </a:cubicBezTo>
                <a:cubicBezTo>
                  <a:pt x="3210515" y="152000"/>
                  <a:pt x="3208572" y="138779"/>
                  <a:pt x="3204629" y="124930"/>
                </a:cubicBezTo>
                <a:cubicBezTo>
                  <a:pt x="3200685" y="111080"/>
                  <a:pt x="3197142" y="98088"/>
                  <a:pt x="3193999" y="85953"/>
                </a:cubicBezTo>
                <a:cubicBezTo>
                  <a:pt x="3193313" y="76524"/>
                  <a:pt x="3190570" y="69551"/>
                  <a:pt x="3185770" y="65036"/>
                </a:cubicBezTo>
                <a:cubicBezTo>
                  <a:pt x="3180969" y="60522"/>
                  <a:pt x="3178226" y="54692"/>
                  <a:pt x="3177540" y="47548"/>
                </a:cubicBezTo>
                <a:cubicBezTo>
                  <a:pt x="3179026" y="38652"/>
                  <a:pt x="3187484" y="31299"/>
                  <a:pt x="3202914" y="25489"/>
                </a:cubicBezTo>
                <a:cubicBezTo>
                  <a:pt x="3218345" y="19678"/>
                  <a:pt x="3231832" y="16668"/>
                  <a:pt x="3243377" y="16459"/>
                </a:cubicBezTo>
                <a:close/>
                <a:moveTo>
                  <a:pt x="567842" y="8229"/>
                </a:moveTo>
                <a:cubicBezTo>
                  <a:pt x="578167" y="7201"/>
                  <a:pt x="589064" y="8344"/>
                  <a:pt x="600532" y="11658"/>
                </a:cubicBezTo>
                <a:cubicBezTo>
                  <a:pt x="612000" y="14973"/>
                  <a:pt x="622440" y="18402"/>
                  <a:pt x="631850" y="21945"/>
                </a:cubicBezTo>
                <a:cubicBezTo>
                  <a:pt x="633967" y="24519"/>
                  <a:pt x="639386" y="26382"/>
                  <a:pt x="648106" y="27533"/>
                </a:cubicBezTo>
                <a:cubicBezTo>
                  <a:pt x="656827" y="28685"/>
                  <a:pt x="665294" y="30141"/>
                  <a:pt x="673506" y="31902"/>
                </a:cubicBezTo>
                <a:cubicBezTo>
                  <a:pt x="681719" y="33663"/>
                  <a:pt x="686122" y="36745"/>
                  <a:pt x="686714" y="41148"/>
                </a:cubicBezTo>
                <a:cubicBezTo>
                  <a:pt x="682199" y="48063"/>
                  <a:pt x="676827" y="54121"/>
                  <a:pt x="670598" y="59321"/>
                </a:cubicBezTo>
                <a:cubicBezTo>
                  <a:pt x="664368" y="64522"/>
                  <a:pt x="656939" y="68523"/>
                  <a:pt x="648309" y="71323"/>
                </a:cubicBezTo>
                <a:cubicBezTo>
                  <a:pt x="637622" y="87039"/>
                  <a:pt x="631564" y="101784"/>
                  <a:pt x="630136" y="115557"/>
                </a:cubicBezTo>
                <a:cubicBezTo>
                  <a:pt x="628707" y="129330"/>
                  <a:pt x="627450" y="143846"/>
                  <a:pt x="626364" y="159105"/>
                </a:cubicBezTo>
                <a:cubicBezTo>
                  <a:pt x="626135" y="161829"/>
                  <a:pt x="625221" y="168726"/>
                  <a:pt x="623621" y="179794"/>
                </a:cubicBezTo>
                <a:cubicBezTo>
                  <a:pt x="622020" y="190862"/>
                  <a:pt x="621106" y="197986"/>
                  <a:pt x="620877" y="201168"/>
                </a:cubicBezTo>
                <a:cubicBezTo>
                  <a:pt x="619944" y="216560"/>
                  <a:pt x="623411" y="224637"/>
                  <a:pt x="631279" y="225399"/>
                </a:cubicBezTo>
                <a:cubicBezTo>
                  <a:pt x="639146" y="226161"/>
                  <a:pt x="646042" y="226009"/>
                  <a:pt x="651967" y="224942"/>
                </a:cubicBezTo>
                <a:cubicBezTo>
                  <a:pt x="655701" y="224485"/>
                  <a:pt x="663092" y="222656"/>
                  <a:pt x="674141" y="219456"/>
                </a:cubicBezTo>
                <a:cubicBezTo>
                  <a:pt x="685190" y="216255"/>
                  <a:pt x="696696" y="214427"/>
                  <a:pt x="708660" y="213969"/>
                </a:cubicBezTo>
                <a:lnTo>
                  <a:pt x="739749" y="213969"/>
                </a:lnTo>
                <a:cubicBezTo>
                  <a:pt x="756937" y="209713"/>
                  <a:pt x="769908" y="206236"/>
                  <a:pt x="778662" y="203538"/>
                </a:cubicBezTo>
                <a:cubicBezTo>
                  <a:pt x="787417" y="200840"/>
                  <a:pt x="794901" y="198853"/>
                  <a:pt x="801116" y="197578"/>
                </a:cubicBezTo>
                <a:cubicBezTo>
                  <a:pt x="807330" y="196302"/>
                  <a:pt x="815221" y="195670"/>
                  <a:pt x="824788" y="195681"/>
                </a:cubicBezTo>
                <a:cubicBezTo>
                  <a:pt x="829875" y="195643"/>
                  <a:pt x="834104" y="195719"/>
                  <a:pt x="837476" y="195910"/>
                </a:cubicBezTo>
                <a:cubicBezTo>
                  <a:pt x="840848" y="196100"/>
                  <a:pt x="845763" y="196634"/>
                  <a:pt x="852221" y="197510"/>
                </a:cubicBezTo>
                <a:cubicBezTo>
                  <a:pt x="859250" y="207149"/>
                  <a:pt x="866908" y="215760"/>
                  <a:pt x="875195" y="223342"/>
                </a:cubicBezTo>
                <a:cubicBezTo>
                  <a:pt x="883482" y="230924"/>
                  <a:pt x="891368" y="239992"/>
                  <a:pt x="898855" y="250545"/>
                </a:cubicBezTo>
                <a:cubicBezTo>
                  <a:pt x="901484" y="252907"/>
                  <a:pt x="903084" y="254127"/>
                  <a:pt x="903655" y="254203"/>
                </a:cubicBezTo>
                <a:cubicBezTo>
                  <a:pt x="904227" y="254279"/>
                  <a:pt x="904456" y="255498"/>
                  <a:pt x="904341" y="257861"/>
                </a:cubicBezTo>
                <a:cubicBezTo>
                  <a:pt x="904227" y="260604"/>
                  <a:pt x="903084" y="262890"/>
                  <a:pt x="900912" y="264718"/>
                </a:cubicBezTo>
                <a:cubicBezTo>
                  <a:pt x="898741" y="266547"/>
                  <a:pt x="896226" y="267919"/>
                  <a:pt x="893369" y="268833"/>
                </a:cubicBezTo>
                <a:cubicBezTo>
                  <a:pt x="864723" y="268878"/>
                  <a:pt x="832505" y="269195"/>
                  <a:pt x="796713" y="269782"/>
                </a:cubicBezTo>
                <a:cubicBezTo>
                  <a:pt x="760922" y="270369"/>
                  <a:pt x="728839" y="270956"/>
                  <a:pt x="700464" y="271543"/>
                </a:cubicBezTo>
                <a:cubicBezTo>
                  <a:pt x="672089" y="272130"/>
                  <a:pt x="654705" y="272446"/>
                  <a:pt x="648309" y="272491"/>
                </a:cubicBezTo>
                <a:cubicBezTo>
                  <a:pt x="635565" y="272472"/>
                  <a:pt x="627678" y="274339"/>
                  <a:pt x="624649" y="278092"/>
                </a:cubicBezTo>
                <a:cubicBezTo>
                  <a:pt x="621620" y="281845"/>
                  <a:pt x="620363" y="287598"/>
                  <a:pt x="620877" y="295351"/>
                </a:cubicBezTo>
                <a:cubicBezTo>
                  <a:pt x="621030" y="308305"/>
                  <a:pt x="621639" y="316915"/>
                  <a:pt x="622706" y="321183"/>
                </a:cubicBezTo>
                <a:cubicBezTo>
                  <a:pt x="623773" y="325450"/>
                  <a:pt x="624383" y="329946"/>
                  <a:pt x="624535" y="334670"/>
                </a:cubicBezTo>
                <a:cubicBezTo>
                  <a:pt x="625335" y="347510"/>
                  <a:pt x="626021" y="360235"/>
                  <a:pt x="626593" y="372846"/>
                </a:cubicBezTo>
                <a:cubicBezTo>
                  <a:pt x="627164" y="385457"/>
                  <a:pt x="628307" y="397726"/>
                  <a:pt x="630021" y="409651"/>
                </a:cubicBezTo>
                <a:cubicBezTo>
                  <a:pt x="631507" y="421405"/>
                  <a:pt x="634479" y="434244"/>
                  <a:pt x="638937" y="448170"/>
                </a:cubicBezTo>
                <a:cubicBezTo>
                  <a:pt x="643394" y="462096"/>
                  <a:pt x="645909" y="475164"/>
                  <a:pt x="646481" y="487375"/>
                </a:cubicBezTo>
                <a:lnTo>
                  <a:pt x="646481" y="491947"/>
                </a:lnTo>
                <a:cubicBezTo>
                  <a:pt x="651510" y="494233"/>
                  <a:pt x="655167" y="497433"/>
                  <a:pt x="657453" y="501548"/>
                </a:cubicBezTo>
                <a:cubicBezTo>
                  <a:pt x="659739" y="505663"/>
                  <a:pt x="663397" y="507949"/>
                  <a:pt x="668426" y="508406"/>
                </a:cubicBezTo>
                <a:cubicBezTo>
                  <a:pt x="678942" y="507301"/>
                  <a:pt x="686714" y="501281"/>
                  <a:pt x="691743" y="490347"/>
                </a:cubicBezTo>
                <a:cubicBezTo>
                  <a:pt x="696773" y="479412"/>
                  <a:pt x="701802" y="470192"/>
                  <a:pt x="706831" y="462686"/>
                </a:cubicBezTo>
                <a:cubicBezTo>
                  <a:pt x="707860" y="458876"/>
                  <a:pt x="709460" y="451866"/>
                  <a:pt x="711632" y="441655"/>
                </a:cubicBezTo>
                <a:cubicBezTo>
                  <a:pt x="713803" y="431444"/>
                  <a:pt x="715861" y="424434"/>
                  <a:pt x="717804" y="420624"/>
                </a:cubicBezTo>
                <a:cubicBezTo>
                  <a:pt x="718832" y="415995"/>
                  <a:pt x="719976" y="410851"/>
                  <a:pt x="721233" y="405193"/>
                </a:cubicBezTo>
                <a:cubicBezTo>
                  <a:pt x="722490" y="399535"/>
                  <a:pt x="723176" y="393706"/>
                  <a:pt x="723290" y="387705"/>
                </a:cubicBezTo>
                <a:cubicBezTo>
                  <a:pt x="723062" y="384352"/>
                  <a:pt x="722147" y="379171"/>
                  <a:pt x="720547" y="372161"/>
                </a:cubicBezTo>
                <a:cubicBezTo>
                  <a:pt x="718947" y="365150"/>
                  <a:pt x="718032" y="359969"/>
                  <a:pt x="717804" y="356616"/>
                </a:cubicBezTo>
                <a:cubicBezTo>
                  <a:pt x="715861" y="355587"/>
                  <a:pt x="713803" y="353987"/>
                  <a:pt x="711632" y="351815"/>
                </a:cubicBezTo>
                <a:cubicBezTo>
                  <a:pt x="709460" y="349643"/>
                  <a:pt x="707860" y="347586"/>
                  <a:pt x="706831" y="345643"/>
                </a:cubicBezTo>
                <a:cubicBezTo>
                  <a:pt x="704545" y="344652"/>
                  <a:pt x="701345" y="342976"/>
                  <a:pt x="697230" y="340614"/>
                </a:cubicBezTo>
                <a:cubicBezTo>
                  <a:pt x="693115" y="338251"/>
                  <a:pt x="690829" y="335661"/>
                  <a:pt x="690372" y="332841"/>
                </a:cubicBezTo>
                <a:cubicBezTo>
                  <a:pt x="691019" y="329984"/>
                  <a:pt x="694296" y="327469"/>
                  <a:pt x="700202" y="325298"/>
                </a:cubicBezTo>
                <a:cubicBezTo>
                  <a:pt x="706107" y="323126"/>
                  <a:pt x="710755" y="321983"/>
                  <a:pt x="714146" y="321869"/>
                </a:cubicBezTo>
                <a:cubicBezTo>
                  <a:pt x="728586" y="323373"/>
                  <a:pt x="742226" y="329736"/>
                  <a:pt x="755066" y="340957"/>
                </a:cubicBezTo>
                <a:cubicBezTo>
                  <a:pt x="767905" y="352177"/>
                  <a:pt x="781088" y="359226"/>
                  <a:pt x="794613" y="362102"/>
                </a:cubicBezTo>
                <a:cubicBezTo>
                  <a:pt x="795833" y="366104"/>
                  <a:pt x="800303" y="369175"/>
                  <a:pt x="808025" y="371314"/>
                </a:cubicBezTo>
                <a:cubicBezTo>
                  <a:pt x="815746" y="373453"/>
                  <a:pt x="823061" y="376253"/>
                  <a:pt x="829970" y="379713"/>
                </a:cubicBezTo>
                <a:cubicBezTo>
                  <a:pt x="836879" y="383173"/>
                  <a:pt x="839724" y="388885"/>
                  <a:pt x="838505" y="396849"/>
                </a:cubicBezTo>
                <a:cubicBezTo>
                  <a:pt x="822750" y="412280"/>
                  <a:pt x="808996" y="427596"/>
                  <a:pt x="797242" y="442798"/>
                </a:cubicBezTo>
                <a:cubicBezTo>
                  <a:pt x="785488" y="458000"/>
                  <a:pt x="774249" y="473773"/>
                  <a:pt x="763524" y="490118"/>
                </a:cubicBezTo>
                <a:cubicBezTo>
                  <a:pt x="756723" y="505149"/>
                  <a:pt x="746550" y="521036"/>
                  <a:pt x="733006" y="537781"/>
                </a:cubicBezTo>
                <a:cubicBezTo>
                  <a:pt x="719461" y="554526"/>
                  <a:pt x="707688" y="569728"/>
                  <a:pt x="697687" y="583387"/>
                </a:cubicBezTo>
                <a:cubicBezTo>
                  <a:pt x="698754" y="590588"/>
                  <a:pt x="703935" y="600418"/>
                  <a:pt x="713232" y="612876"/>
                </a:cubicBezTo>
                <a:cubicBezTo>
                  <a:pt x="722528" y="625335"/>
                  <a:pt x="729539" y="635622"/>
                  <a:pt x="734263" y="643737"/>
                </a:cubicBezTo>
                <a:cubicBezTo>
                  <a:pt x="733768" y="643566"/>
                  <a:pt x="738873" y="650081"/>
                  <a:pt x="749579" y="663283"/>
                </a:cubicBezTo>
                <a:cubicBezTo>
                  <a:pt x="760285" y="676484"/>
                  <a:pt x="768591" y="689171"/>
                  <a:pt x="774497" y="701345"/>
                </a:cubicBezTo>
                <a:cubicBezTo>
                  <a:pt x="784822" y="712660"/>
                  <a:pt x="793890" y="724319"/>
                  <a:pt x="801700" y="736320"/>
                </a:cubicBezTo>
                <a:cubicBezTo>
                  <a:pt x="809511" y="748322"/>
                  <a:pt x="819950" y="758609"/>
                  <a:pt x="833018" y="767181"/>
                </a:cubicBezTo>
                <a:cubicBezTo>
                  <a:pt x="839419" y="766267"/>
                  <a:pt x="846734" y="764438"/>
                  <a:pt x="854964" y="761695"/>
                </a:cubicBezTo>
                <a:cubicBezTo>
                  <a:pt x="867308" y="749751"/>
                  <a:pt x="876681" y="737063"/>
                  <a:pt x="883082" y="723633"/>
                </a:cubicBezTo>
                <a:cubicBezTo>
                  <a:pt x="889482" y="710203"/>
                  <a:pt x="895655" y="696373"/>
                  <a:pt x="901598" y="682142"/>
                </a:cubicBezTo>
                <a:cubicBezTo>
                  <a:pt x="904684" y="674084"/>
                  <a:pt x="907656" y="665054"/>
                  <a:pt x="910514" y="655053"/>
                </a:cubicBezTo>
                <a:cubicBezTo>
                  <a:pt x="913371" y="645052"/>
                  <a:pt x="916800" y="638537"/>
                  <a:pt x="920801" y="635508"/>
                </a:cubicBezTo>
                <a:lnTo>
                  <a:pt x="923544" y="635508"/>
                </a:lnTo>
                <a:lnTo>
                  <a:pt x="923544" y="643737"/>
                </a:lnTo>
                <a:cubicBezTo>
                  <a:pt x="913428" y="660635"/>
                  <a:pt x="907142" y="678732"/>
                  <a:pt x="904684" y="698030"/>
                </a:cubicBezTo>
                <a:cubicBezTo>
                  <a:pt x="902227" y="717327"/>
                  <a:pt x="901198" y="737940"/>
                  <a:pt x="901598" y="759866"/>
                </a:cubicBezTo>
                <a:cubicBezTo>
                  <a:pt x="901141" y="771239"/>
                  <a:pt x="902284" y="782326"/>
                  <a:pt x="905027" y="793127"/>
                </a:cubicBezTo>
                <a:cubicBezTo>
                  <a:pt x="907770" y="803929"/>
                  <a:pt x="909371" y="814787"/>
                  <a:pt x="909828" y="825703"/>
                </a:cubicBezTo>
                <a:cubicBezTo>
                  <a:pt x="909599" y="830123"/>
                  <a:pt x="907542" y="835914"/>
                  <a:pt x="903655" y="843077"/>
                </a:cubicBezTo>
                <a:cubicBezTo>
                  <a:pt x="899769" y="850239"/>
                  <a:pt x="895426" y="854202"/>
                  <a:pt x="890625" y="854964"/>
                </a:cubicBezTo>
                <a:cubicBezTo>
                  <a:pt x="880967" y="855421"/>
                  <a:pt x="872395" y="857250"/>
                  <a:pt x="864908" y="860450"/>
                </a:cubicBezTo>
                <a:cubicBezTo>
                  <a:pt x="857421" y="863651"/>
                  <a:pt x="851363" y="865479"/>
                  <a:pt x="846734" y="865937"/>
                </a:cubicBezTo>
                <a:cubicBezTo>
                  <a:pt x="841648" y="866660"/>
                  <a:pt x="833304" y="865898"/>
                  <a:pt x="821702" y="863651"/>
                </a:cubicBezTo>
                <a:cubicBezTo>
                  <a:pt x="810101" y="861403"/>
                  <a:pt x="801071" y="856069"/>
                  <a:pt x="794613" y="847649"/>
                </a:cubicBezTo>
                <a:cubicBezTo>
                  <a:pt x="792289" y="843077"/>
                  <a:pt x="790537" y="839419"/>
                  <a:pt x="789356" y="836676"/>
                </a:cubicBezTo>
                <a:cubicBezTo>
                  <a:pt x="788174" y="833933"/>
                  <a:pt x="785050" y="832104"/>
                  <a:pt x="779983" y="831189"/>
                </a:cubicBezTo>
                <a:lnTo>
                  <a:pt x="745236" y="794613"/>
                </a:lnTo>
                <a:cubicBezTo>
                  <a:pt x="737997" y="791222"/>
                  <a:pt x="731444" y="785203"/>
                  <a:pt x="725576" y="776554"/>
                </a:cubicBezTo>
                <a:cubicBezTo>
                  <a:pt x="719709" y="767905"/>
                  <a:pt x="714070" y="760514"/>
                  <a:pt x="708660" y="754380"/>
                </a:cubicBezTo>
                <a:cubicBezTo>
                  <a:pt x="697382" y="741997"/>
                  <a:pt x="689762" y="730415"/>
                  <a:pt x="685800" y="719633"/>
                </a:cubicBezTo>
                <a:cubicBezTo>
                  <a:pt x="681837" y="708850"/>
                  <a:pt x="677875" y="699097"/>
                  <a:pt x="673913" y="690372"/>
                </a:cubicBezTo>
                <a:cubicBezTo>
                  <a:pt x="671360" y="685057"/>
                  <a:pt x="666407" y="677170"/>
                  <a:pt x="659054" y="666712"/>
                </a:cubicBezTo>
                <a:cubicBezTo>
                  <a:pt x="651700" y="656253"/>
                  <a:pt x="646290" y="650424"/>
                  <a:pt x="642823" y="649224"/>
                </a:cubicBezTo>
                <a:cubicBezTo>
                  <a:pt x="633851" y="650995"/>
                  <a:pt x="622992" y="658882"/>
                  <a:pt x="610248" y="672884"/>
                </a:cubicBezTo>
                <a:cubicBezTo>
                  <a:pt x="597503" y="686886"/>
                  <a:pt x="584587" y="699116"/>
                  <a:pt x="571500" y="709574"/>
                </a:cubicBezTo>
                <a:cubicBezTo>
                  <a:pt x="555803" y="720128"/>
                  <a:pt x="537819" y="732167"/>
                  <a:pt x="517550" y="745693"/>
                </a:cubicBezTo>
                <a:cubicBezTo>
                  <a:pt x="497281" y="759218"/>
                  <a:pt x="481127" y="771258"/>
                  <a:pt x="469087" y="781812"/>
                </a:cubicBezTo>
                <a:cubicBezTo>
                  <a:pt x="459372" y="790803"/>
                  <a:pt x="450456" y="796366"/>
                  <a:pt x="442341" y="798499"/>
                </a:cubicBezTo>
                <a:cubicBezTo>
                  <a:pt x="434226" y="800633"/>
                  <a:pt x="419367" y="808482"/>
                  <a:pt x="397764" y="822045"/>
                </a:cubicBezTo>
                <a:cubicBezTo>
                  <a:pt x="396716" y="820331"/>
                  <a:pt x="392411" y="822388"/>
                  <a:pt x="384848" y="828218"/>
                </a:cubicBezTo>
                <a:cubicBezTo>
                  <a:pt x="377285" y="834047"/>
                  <a:pt x="370008" y="837476"/>
                  <a:pt x="363017" y="838504"/>
                </a:cubicBezTo>
                <a:cubicBezTo>
                  <a:pt x="358292" y="838676"/>
                  <a:pt x="354254" y="838562"/>
                  <a:pt x="350901" y="838162"/>
                </a:cubicBezTo>
                <a:cubicBezTo>
                  <a:pt x="347548" y="837762"/>
                  <a:pt x="345795" y="836047"/>
                  <a:pt x="345643" y="833018"/>
                </a:cubicBezTo>
                <a:cubicBezTo>
                  <a:pt x="346481" y="829399"/>
                  <a:pt x="350977" y="826122"/>
                  <a:pt x="359131" y="823188"/>
                </a:cubicBezTo>
                <a:cubicBezTo>
                  <a:pt x="367284" y="820255"/>
                  <a:pt x="374066" y="817435"/>
                  <a:pt x="379476" y="814730"/>
                </a:cubicBezTo>
                <a:cubicBezTo>
                  <a:pt x="388677" y="804214"/>
                  <a:pt x="398392" y="797128"/>
                  <a:pt x="408622" y="793470"/>
                </a:cubicBezTo>
                <a:cubicBezTo>
                  <a:pt x="418852" y="789813"/>
                  <a:pt x="429254" y="784098"/>
                  <a:pt x="439826" y="776325"/>
                </a:cubicBezTo>
                <a:cubicBezTo>
                  <a:pt x="441045" y="775716"/>
                  <a:pt x="443179" y="773277"/>
                  <a:pt x="446227" y="769010"/>
                </a:cubicBezTo>
                <a:cubicBezTo>
                  <a:pt x="449275" y="764743"/>
                  <a:pt x="451409" y="762305"/>
                  <a:pt x="452628" y="761695"/>
                </a:cubicBezTo>
                <a:cubicBezTo>
                  <a:pt x="457352" y="758152"/>
                  <a:pt x="462534" y="754723"/>
                  <a:pt x="468173" y="751408"/>
                </a:cubicBezTo>
                <a:cubicBezTo>
                  <a:pt x="473811" y="748093"/>
                  <a:pt x="478993" y="744207"/>
                  <a:pt x="483717" y="739749"/>
                </a:cubicBezTo>
                <a:cubicBezTo>
                  <a:pt x="486689" y="736549"/>
                  <a:pt x="489890" y="732663"/>
                  <a:pt x="493319" y="728091"/>
                </a:cubicBezTo>
                <a:cubicBezTo>
                  <a:pt x="496748" y="723519"/>
                  <a:pt x="499034" y="721004"/>
                  <a:pt x="500177" y="720547"/>
                </a:cubicBezTo>
                <a:cubicBezTo>
                  <a:pt x="502310" y="718147"/>
                  <a:pt x="508101" y="712660"/>
                  <a:pt x="517550" y="704088"/>
                </a:cubicBezTo>
                <a:cubicBezTo>
                  <a:pt x="526999" y="695515"/>
                  <a:pt x="532790" y="690029"/>
                  <a:pt x="534924" y="687629"/>
                </a:cubicBezTo>
                <a:cubicBezTo>
                  <a:pt x="538620" y="684085"/>
                  <a:pt x="544944" y="678142"/>
                  <a:pt x="553898" y="669798"/>
                </a:cubicBezTo>
                <a:cubicBezTo>
                  <a:pt x="562851" y="661454"/>
                  <a:pt x="568718" y="655510"/>
                  <a:pt x="571500" y="651967"/>
                </a:cubicBezTo>
                <a:cubicBezTo>
                  <a:pt x="570004" y="649969"/>
                  <a:pt x="572691" y="645939"/>
                  <a:pt x="579560" y="639876"/>
                </a:cubicBezTo>
                <a:cubicBezTo>
                  <a:pt x="586429" y="633814"/>
                  <a:pt x="593654" y="626736"/>
                  <a:pt x="601235" y="618642"/>
                </a:cubicBezTo>
                <a:cubicBezTo>
                  <a:pt x="608815" y="610548"/>
                  <a:pt x="612924" y="602454"/>
                  <a:pt x="613562" y="594360"/>
                </a:cubicBezTo>
                <a:cubicBezTo>
                  <a:pt x="613448" y="590131"/>
                  <a:pt x="612762" y="585559"/>
                  <a:pt x="611505" y="580644"/>
                </a:cubicBezTo>
                <a:cubicBezTo>
                  <a:pt x="610248" y="575729"/>
                  <a:pt x="609104" y="571157"/>
                  <a:pt x="608076" y="566928"/>
                </a:cubicBezTo>
                <a:cubicBezTo>
                  <a:pt x="597998" y="533914"/>
                  <a:pt x="588892" y="500043"/>
                  <a:pt x="580758" y="465315"/>
                </a:cubicBezTo>
                <a:cubicBezTo>
                  <a:pt x="572624" y="430587"/>
                  <a:pt x="568318" y="395573"/>
                  <a:pt x="567842" y="360273"/>
                </a:cubicBezTo>
                <a:cubicBezTo>
                  <a:pt x="562013" y="349186"/>
                  <a:pt x="559041" y="337528"/>
                  <a:pt x="558927" y="325298"/>
                </a:cubicBezTo>
                <a:cubicBezTo>
                  <a:pt x="558813" y="313067"/>
                  <a:pt x="558127" y="300952"/>
                  <a:pt x="556869" y="288950"/>
                </a:cubicBezTo>
                <a:cubicBezTo>
                  <a:pt x="553593" y="281140"/>
                  <a:pt x="547802" y="276644"/>
                  <a:pt x="539496" y="275463"/>
                </a:cubicBezTo>
                <a:cubicBezTo>
                  <a:pt x="531190" y="274282"/>
                  <a:pt x="523570" y="273901"/>
                  <a:pt x="516636" y="274320"/>
                </a:cubicBezTo>
                <a:cubicBezTo>
                  <a:pt x="509721" y="273977"/>
                  <a:pt x="498862" y="275577"/>
                  <a:pt x="484060" y="279120"/>
                </a:cubicBezTo>
                <a:cubicBezTo>
                  <a:pt x="469259" y="282664"/>
                  <a:pt x="456343" y="284721"/>
                  <a:pt x="445313" y="285292"/>
                </a:cubicBezTo>
                <a:cubicBezTo>
                  <a:pt x="426815" y="285845"/>
                  <a:pt x="406660" y="288626"/>
                  <a:pt x="384848" y="293636"/>
                </a:cubicBezTo>
                <a:cubicBezTo>
                  <a:pt x="363036" y="298647"/>
                  <a:pt x="340823" y="302571"/>
                  <a:pt x="318211" y="305409"/>
                </a:cubicBezTo>
                <a:cubicBezTo>
                  <a:pt x="305467" y="313753"/>
                  <a:pt x="298266" y="326326"/>
                  <a:pt x="296608" y="343128"/>
                </a:cubicBezTo>
                <a:cubicBezTo>
                  <a:pt x="294951" y="359930"/>
                  <a:pt x="293008" y="374789"/>
                  <a:pt x="290779" y="387705"/>
                </a:cubicBezTo>
                <a:cubicBezTo>
                  <a:pt x="290893" y="394106"/>
                  <a:pt x="291350" y="400507"/>
                  <a:pt x="292151" y="406908"/>
                </a:cubicBezTo>
                <a:cubicBezTo>
                  <a:pt x="292951" y="413308"/>
                  <a:pt x="293408" y="419709"/>
                  <a:pt x="293522" y="426110"/>
                </a:cubicBezTo>
                <a:cubicBezTo>
                  <a:pt x="294208" y="433768"/>
                  <a:pt x="298780" y="437654"/>
                  <a:pt x="307238" y="437769"/>
                </a:cubicBezTo>
                <a:cubicBezTo>
                  <a:pt x="315696" y="437883"/>
                  <a:pt x="323926" y="437654"/>
                  <a:pt x="331927" y="437083"/>
                </a:cubicBezTo>
                <a:cubicBezTo>
                  <a:pt x="333642" y="437235"/>
                  <a:pt x="336385" y="437845"/>
                  <a:pt x="340157" y="438912"/>
                </a:cubicBezTo>
                <a:cubicBezTo>
                  <a:pt x="343929" y="439979"/>
                  <a:pt x="346672" y="440588"/>
                  <a:pt x="348386" y="440740"/>
                </a:cubicBezTo>
                <a:lnTo>
                  <a:pt x="351129" y="440740"/>
                </a:lnTo>
                <a:cubicBezTo>
                  <a:pt x="353244" y="440588"/>
                  <a:pt x="357473" y="439979"/>
                  <a:pt x="363817" y="438912"/>
                </a:cubicBezTo>
                <a:cubicBezTo>
                  <a:pt x="370160" y="437845"/>
                  <a:pt x="374161" y="437235"/>
                  <a:pt x="375818" y="437083"/>
                </a:cubicBezTo>
                <a:cubicBezTo>
                  <a:pt x="387134" y="437426"/>
                  <a:pt x="402907" y="436283"/>
                  <a:pt x="423138" y="433654"/>
                </a:cubicBezTo>
                <a:cubicBezTo>
                  <a:pt x="443370" y="431025"/>
                  <a:pt x="460515" y="424853"/>
                  <a:pt x="474573" y="415137"/>
                </a:cubicBezTo>
                <a:cubicBezTo>
                  <a:pt x="480917" y="409537"/>
                  <a:pt x="486289" y="401993"/>
                  <a:pt x="490690" y="392506"/>
                </a:cubicBezTo>
                <a:cubicBezTo>
                  <a:pt x="495090" y="383019"/>
                  <a:pt x="498862" y="377761"/>
                  <a:pt x="502006" y="376733"/>
                </a:cubicBezTo>
                <a:cubicBezTo>
                  <a:pt x="506577" y="377456"/>
                  <a:pt x="510692" y="381038"/>
                  <a:pt x="514350" y="387477"/>
                </a:cubicBezTo>
                <a:cubicBezTo>
                  <a:pt x="518007" y="393916"/>
                  <a:pt x="521208" y="398869"/>
                  <a:pt x="523951" y="402336"/>
                </a:cubicBezTo>
                <a:cubicBezTo>
                  <a:pt x="529590" y="407555"/>
                  <a:pt x="534314" y="412204"/>
                  <a:pt x="538124" y="416280"/>
                </a:cubicBezTo>
                <a:cubicBezTo>
                  <a:pt x="541934" y="420357"/>
                  <a:pt x="543915" y="425462"/>
                  <a:pt x="544068" y="431597"/>
                </a:cubicBezTo>
                <a:cubicBezTo>
                  <a:pt x="544182" y="436092"/>
                  <a:pt x="543954" y="439902"/>
                  <a:pt x="543382" y="443027"/>
                </a:cubicBezTo>
                <a:cubicBezTo>
                  <a:pt x="542811" y="446151"/>
                  <a:pt x="541210" y="449046"/>
                  <a:pt x="538581" y="451713"/>
                </a:cubicBezTo>
                <a:cubicBezTo>
                  <a:pt x="524222" y="456918"/>
                  <a:pt x="512911" y="459514"/>
                  <a:pt x="504647" y="459503"/>
                </a:cubicBezTo>
                <a:cubicBezTo>
                  <a:pt x="496383" y="459491"/>
                  <a:pt x="489542" y="460394"/>
                  <a:pt x="484124" y="462212"/>
                </a:cubicBezTo>
                <a:cubicBezTo>
                  <a:pt x="478705" y="464030"/>
                  <a:pt x="473083" y="470283"/>
                  <a:pt x="467258" y="480974"/>
                </a:cubicBezTo>
                <a:cubicBezTo>
                  <a:pt x="467078" y="485456"/>
                  <a:pt x="465813" y="493460"/>
                  <a:pt x="463465" y="504986"/>
                </a:cubicBezTo>
                <a:cubicBezTo>
                  <a:pt x="461117" y="516512"/>
                  <a:pt x="458769" y="528444"/>
                  <a:pt x="456421" y="540783"/>
                </a:cubicBezTo>
                <a:cubicBezTo>
                  <a:pt x="454073" y="553121"/>
                  <a:pt x="452809" y="562751"/>
                  <a:pt x="452628" y="569671"/>
                </a:cubicBezTo>
                <a:cubicBezTo>
                  <a:pt x="451009" y="580529"/>
                  <a:pt x="448761" y="591045"/>
                  <a:pt x="445884" y="601218"/>
                </a:cubicBezTo>
                <a:cubicBezTo>
                  <a:pt x="443008" y="611390"/>
                  <a:pt x="440988" y="621906"/>
                  <a:pt x="439826" y="632764"/>
                </a:cubicBezTo>
                <a:cubicBezTo>
                  <a:pt x="438112" y="643737"/>
                  <a:pt x="436512" y="654710"/>
                  <a:pt x="435026" y="665683"/>
                </a:cubicBezTo>
                <a:cubicBezTo>
                  <a:pt x="433540" y="676656"/>
                  <a:pt x="431482" y="687629"/>
                  <a:pt x="428853" y="698601"/>
                </a:cubicBezTo>
                <a:cubicBezTo>
                  <a:pt x="428396" y="709612"/>
                  <a:pt x="426568" y="719366"/>
                  <a:pt x="423367" y="727862"/>
                </a:cubicBezTo>
                <a:cubicBezTo>
                  <a:pt x="420167" y="736358"/>
                  <a:pt x="418338" y="743369"/>
                  <a:pt x="417881" y="748893"/>
                </a:cubicBezTo>
                <a:cubicBezTo>
                  <a:pt x="414223" y="758228"/>
                  <a:pt x="406451" y="768820"/>
                  <a:pt x="394563" y="780669"/>
                </a:cubicBezTo>
                <a:cubicBezTo>
                  <a:pt x="382676" y="792518"/>
                  <a:pt x="372161" y="798995"/>
                  <a:pt x="363017" y="800100"/>
                </a:cubicBezTo>
                <a:cubicBezTo>
                  <a:pt x="355549" y="799909"/>
                  <a:pt x="349453" y="797547"/>
                  <a:pt x="344729" y="793013"/>
                </a:cubicBezTo>
                <a:cubicBezTo>
                  <a:pt x="340004" y="788479"/>
                  <a:pt x="337566" y="782917"/>
                  <a:pt x="337413" y="776325"/>
                </a:cubicBezTo>
                <a:cubicBezTo>
                  <a:pt x="337299" y="765886"/>
                  <a:pt x="335470" y="756132"/>
                  <a:pt x="331927" y="747064"/>
                </a:cubicBezTo>
                <a:cubicBezTo>
                  <a:pt x="328384" y="737997"/>
                  <a:pt x="323812" y="729158"/>
                  <a:pt x="318211" y="720547"/>
                </a:cubicBezTo>
                <a:cubicBezTo>
                  <a:pt x="314096" y="715518"/>
                  <a:pt x="309981" y="711860"/>
                  <a:pt x="305867" y="709574"/>
                </a:cubicBezTo>
                <a:cubicBezTo>
                  <a:pt x="301752" y="707288"/>
                  <a:pt x="297637" y="703631"/>
                  <a:pt x="293522" y="698601"/>
                </a:cubicBezTo>
                <a:cubicBezTo>
                  <a:pt x="308153" y="698830"/>
                  <a:pt x="317754" y="699744"/>
                  <a:pt x="322326" y="701345"/>
                </a:cubicBezTo>
                <a:cubicBezTo>
                  <a:pt x="326898" y="702945"/>
                  <a:pt x="331927" y="703859"/>
                  <a:pt x="337413" y="704088"/>
                </a:cubicBezTo>
                <a:cubicBezTo>
                  <a:pt x="340842" y="703973"/>
                  <a:pt x="346329" y="703516"/>
                  <a:pt x="353873" y="702716"/>
                </a:cubicBezTo>
                <a:cubicBezTo>
                  <a:pt x="361416" y="701916"/>
                  <a:pt x="366903" y="701459"/>
                  <a:pt x="370332" y="701345"/>
                </a:cubicBezTo>
                <a:cubicBezTo>
                  <a:pt x="377799" y="695401"/>
                  <a:pt x="381610" y="687400"/>
                  <a:pt x="381762" y="677342"/>
                </a:cubicBezTo>
                <a:cubicBezTo>
                  <a:pt x="381914" y="667283"/>
                  <a:pt x="382981" y="657911"/>
                  <a:pt x="384962" y="649224"/>
                </a:cubicBezTo>
                <a:cubicBezTo>
                  <a:pt x="388620" y="625964"/>
                  <a:pt x="391363" y="602989"/>
                  <a:pt x="393192" y="580301"/>
                </a:cubicBezTo>
                <a:cubicBezTo>
                  <a:pt x="395021" y="557612"/>
                  <a:pt x="395935" y="534867"/>
                  <a:pt x="395935" y="512064"/>
                </a:cubicBezTo>
                <a:cubicBezTo>
                  <a:pt x="396583" y="504463"/>
                  <a:pt x="396659" y="496347"/>
                  <a:pt x="396164" y="487718"/>
                </a:cubicBezTo>
                <a:cubicBezTo>
                  <a:pt x="395668" y="479088"/>
                  <a:pt x="390715" y="474402"/>
                  <a:pt x="381305" y="473659"/>
                </a:cubicBezTo>
                <a:cubicBezTo>
                  <a:pt x="379190" y="474535"/>
                  <a:pt x="374961" y="475069"/>
                  <a:pt x="368617" y="475259"/>
                </a:cubicBezTo>
                <a:cubicBezTo>
                  <a:pt x="362274" y="475450"/>
                  <a:pt x="355530" y="475526"/>
                  <a:pt x="348386" y="475488"/>
                </a:cubicBezTo>
                <a:cubicBezTo>
                  <a:pt x="345757" y="475716"/>
                  <a:pt x="339357" y="476631"/>
                  <a:pt x="329184" y="478231"/>
                </a:cubicBezTo>
                <a:cubicBezTo>
                  <a:pt x="319011" y="479831"/>
                  <a:pt x="312610" y="480746"/>
                  <a:pt x="309981" y="480974"/>
                </a:cubicBezTo>
                <a:cubicBezTo>
                  <a:pt x="305067" y="480726"/>
                  <a:pt x="300266" y="480993"/>
                  <a:pt x="295580" y="481774"/>
                </a:cubicBezTo>
                <a:cubicBezTo>
                  <a:pt x="290893" y="482555"/>
                  <a:pt x="288379" y="485337"/>
                  <a:pt x="288036" y="490118"/>
                </a:cubicBezTo>
                <a:cubicBezTo>
                  <a:pt x="283007" y="519722"/>
                  <a:pt x="277749" y="550126"/>
                  <a:pt x="272262" y="581329"/>
                </a:cubicBezTo>
                <a:cubicBezTo>
                  <a:pt x="266776" y="612533"/>
                  <a:pt x="258318" y="642480"/>
                  <a:pt x="246888" y="671169"/>
                </a:cubicBezTo>
                <a:cubicBezTo>
                  <a:pt x="246431" y="672884"/>
                  <a:pt x="244602" y="675627"/>
                  <a:pt x="241401" y="679399"/>
                </a:cubicBezTo>
                <a:cubicBezTo>
                  <a:pt x="238201" y="683171"/>
                  <a:pt x="236372" y="685914"/>
                  <a:pt x="235915" y="687629"/>
                </a:cubicBezTo>
                <a:cubicBezTo>
                  <a:pt x="235458" y="689457"/>
                  <a:pt x="233629" y="692658"/>
                  <a:pt x="230429" y="697230"/>
                </a:cubicBezTo>
                <a:cubicBezTo>
                  <a:pt x="227228" y="701802"/>
                  <a:pt x="225399" y="705002"/>
                  <a:pt x="224942" y="706831"/>
                </a:cubicBezTo>
                <a:cubicBezTo>
                  <a:pt x="206483" y="732948"/>
                  <a:pt x="193567" y="751808"/>
                  <a:pt x="186195" y="763409"/>
                </a:cubicBezTo>
                <a:cubicBezTo>
                  <a:pt x="178822" y="775011"/>
                  <a:pt x="169792" y="787241"/>
                  <a:pt x="159106" y="800100"/>
                </a:cubicBezTo>
                <a:cubicBezTo>
                  <a:pt x="154248" y="807110"/>
                  <a:pt x="146132" y="814806"/>
                  <a:pt x="134759" y="823188"/>
                </a:cubicBezTo>
                <a:cubicBezTo>
                  <a:pt x="123387" y="831570"/>
                  <a:pt x="113214" y="839724"/>
                  <a:pt x="104241" y="847649"/>
                </a:cubicBezTo>
                <a:cubicBezTo>
                  <a:pt x="98789" y="852745"/>
                  <a:pt x="90390" y="860230"/>
                  <a:pt x="79045" y="870102"/>
                </a:cubicBezTo>
                <a:cubicBezTo>
                  <a:pt x="67699" y="879974"/>
                  <a:pt x="55033" y="889084"/>
                  <a:pt x="41046" y="897432"/>
                </a:cubicBezTo>
                <a:cubicBezTo>
                  <a:pt x="27059" y="905781"/>
                  <a:pt x="13377" y="910217"/>
                  <a:pt x="0" y="910742"/>
                </a:cubicBezTo>
                <a:cubicBezTo>
                  <a:pt x="362" y="901789"/>
                  <a:pt x="4438" y="895464"/>
                  <a:pt x="12230" y="891768"/>
                </a:cubicBezTo>
                <a:cubicBezTo>
                  <a:pt x="20021" y="888073"/>
                  <a:pt x="29356" y="883120"/>
                  <a:pt x="40233" y="876909"/>
                </a:cubicBezTo>
                <a:cubicBezTo>
                  <a:pt x="42291" y="871690"/>
                  <a:pt x="45491" y="867956"/>
                  <a:pt x="49835" y="865708"/>
                </a:cubicBezTo>
                <a:cubicBezTo>
                  <a:pt x="54178" y="863460"/>
                  <a:pt x="58293" y="861098"/>
                  <a:pt x="62179" y="858621"/>
                </a:cubicBezTo>
                <a:lnTo>
                  <a:pt x="84125" y="836676"/>
                </a:lnTo>
                <a:cubicBezTo>
                  <a:pt x="86296" y="834809"/>
                  <a:pt x="89268" y="832599"/>
                  <a:pt x="93040" y="830046"/>
                </a:cubicBezTo>
                <a:cubicBezTo>
                  <a:pt x="96812" y="827494"/>
                  <a:pt x="99327" y="824827"/>
                  <a:pt x="100584" y="822045"/>
                </a:cubicBezTo>
                <a:cubicBezTo>
                  <a:pt x="101936" y="811911"/>
                  <a:pt x="108832" y="802691"/>
                  <a:pt x="121272" y="794385"/>
                </a:cubicBezTo>
                <a:cubicBezTo>
                  <a:pt x="133712" y="786079"/>
                  <a:pt x="143580" y="776402"/>
                  <a:pt x="150876" y="765353"/>
                </a:cubicBezTo>
                <a:cubicBezTo>
                  <a:pt x="152533" y="762495"/>
                  <a:pt x="154705" y="756780"/>
                  <a:pt x="157391" y="748208"/>
                </a:cubicBezTo>
                <a:cubicBezTo>
                  <a:pt x="160077" y="739635"/>
                  <a:pt x="161563" y="734377"/>
                  <a:pt x="161849" y="732434"/>
                </a:cubicBezTo>
                <a:cubicBezTo>
                  <a:pt x="164763" y="726624"/>
                  <a:pt x="168535" y="721328"/>
                  <a:pt x="173164" y="716546"/>
                </a:cubicBezTo>
                <a:cubicBezTo>
                  <a:pt x="177793" y="711765"/>
                  <a:pt x="182251" y="706698"/>
                  <a:pt x="186537" y="701345"/>
                </a:cubicBezTo>
                <a:cubicBezTo>
                  <a:pt x="188309" y="698716"/>
                  <a:pt x="191852" y="689800"/>
                  <a:pt x="197167" y="674598"/>
                </a:cubicBezTo>
                <a:cubicBezTo>
                  <a:pt x="202482" y="659396"/>
                  <a:pt x="207169" y="645452"/>
                  <a:pt x="211226" y="632764"/>
                </a:cubicBezTo>
                <a:cubicBezTo>
                  <a:pt x="211283" y="608933"/>
                  <a:pt x="212998" y="590988"/>
                  <a:pt x="216370" y="578929"/>
                </a:cubicBezTo>
                <a:cubicBezTo>
                  <a:pt x="219742" y="566871"/>
                  <a:pt x="221685" y="555555"/>
                  <a:pt x="222199" y="544982"/>
                </a:cubicBezTo>
                <a:cubicBezTo>
                  <a:pt x="222542" y="517550"/>
                  <a:pt x="223913" y="490347"/>
                  <a:pt x="226314" y="463372"/>
                </a:cubicBezTo>
                <a:cubicBezTo>
                  <a:pt x="228714" y="436397"/>
                  <a:pt x="230086" y="409651"/>
                  <a:pt x="230429" y="383133"/>
                </a:cubicBezTo>
                <a:cubicBezTo>
                  <a:pt x="230314" y="383000"/>
                  <a:pt x="229857" y="376866"/>
                  <a:pt x="229057" y="364731"/>
                </a:cubicBezTo>
                <a:cubicBezTo>
                  <a:pt x="228257" y="352596"/>
                  <a:pt x="227800" y="340747"/>
                  <a:pt x="227685" y="329184"/>
                </a:cubicBezTo>
                <a:cubicBezTo>
                  <a:pt x="228486" y="309791"/>
                  <a:pt x="227571" y="291884"/>
                  <a:pt x="224942" y="275463"/>
                </a:cubicBezTo>
                <a:cubicBezTo>
                  <a:pt x="222313" y="259042"/>
                  <a:pt x="213169" y="245249"/>
                  <a:pt x="197510" y="234086"/>
                </a:cubicBezTo>
                <a:cubicBezTo>
                  <a:pt x="194138" y="229971"/>
                  <a:pt x="188080" y="226314"/>
                  <a:pt x="179337" y="223113"/>
                </a:cubicBezTo>
                <a:cubicBezTo>
                  <a:pt x="170593" y="219913"/>
                  <a:pt x="165678" y="214427"/>
                  <a:pt x="164592" y="206654"/>
                </a:cubicBezTo>
                <a:cubicBezTo>
                  <a:pt x="165563" y="204501"/>
                  <a:pt x="167278" y="203320"/>
                  <a:pt x="169735" y="203111"/>
                </a:cubicBezTo>
                <a:cubicBezTo>
                  <a:pt x="172193" y="202901"/>
                  <a:pt x="175050" y="202863"/>
                  <a:pt x="178308" y="202996"/>
                </a:cubicBezTo>
                <a:cubicBezTo>
                  <a:pt x="180365" y="202349"/>
                  <a:pt x="185852" y="202730"/>
                  <a:pt x="194767" y="204140"/>
                </a:cubicBezTo>
                <a:cubicBezTo>
                  <a:pt x="203682" y="205549"/>
                  <a:pt x="211912" y="206387"/>
                  <a:pt x="219456" y="206654"/>
                </a:cubicBezTo>
                <a:cubicBezTo>
                  <a:pt x="222370" y="204025"/>
                  <a:pt x="226142" y="202425"/>
                  <a:pt x="230771" y="201854"/>
                </a:cubicBezTo>
                <a:cubicBezTo>
                  <a:pt x="235401" y="201282"/>
                  <a:pt x="239858" y="201053"/>
                  <a:pt x="244145" y="201168"/>
                </a:cubicBezTo>
                <a:cubicBezTo>
                  <a:pt x="246774" y="201130"/>
                  <a:pt x="249059" y="201206"/>
                  <a:pt x="251003" y="201396"/>
                </a:cubicBezTo>
                <a:cubicBezTo>
                  <a:pt x="252946" y="201587"/>
                  <a:pt x="255232" y="202120"/>
                  <a:pt x="257861" y="202996"/>
                </a:cubicBezTo>
                <a:cubicBezTo>
                  <a:pt x="259575" y="203606"/>
                  <a:pt x="262318" y="206044"/>
                  <a:pt x="266090" y="210312"/>
                </a:cubicBezTo>
                <a:cubicBezTo>
                  <a:pt x="269862" y="214579"/>
                  <a:pt x="272605" y="217017"/>
                  <a:pt x="274320" y="217627"/>
                </a:cubicBezTo>
                <a:cubicBezTo>
                  <a:pt x="276492" y="218846"/>
                  <a:pt x="281063" y="220980"/>
                  <a:pt x="288036" y="224028"/>
                </a:cubicBezTo>
                <a:cubicBezTo>
                  <a:pt x="295008" y="227076"/>
                  <a:pt x="299580" y="229209"/>
                  <a:pt x="301752" y="230428"/>
                </a:cubicBezTo>
                <a:cubicBezTo>
                  <a:pt x="303466" y="231038"/>
                  <a:pt x="306209" y="233476"/>
                  <a:pt x="309981" y="237744"/>
                </a:cubicBezTo>
                <a:cubicBezTo>
                  <a:pt x="313753" y="242011"/>
                  <a:pt x="316497" y="244449"/>
                  <a:pt x="318211" y="245059"/>
                </a:cubicBezTo>
                <a:cubicBezTo>
                  <a:pt x="329908" y="245306"/>
                  <a:pt x="341033" y="244811"/>
                  <a:pt x="351587" y="243573"/>
                </a:cubicBezTo>
                <a:cubicBezTo>
                  <a:pt x="362140" y="242335"/>
                  <a:pt x="373266" y="241611"/>
                  <a:pt x="384962" y="241401"/>
                </a:cubicBezTo>
                <a:cubicBezTo>
                  <a:pt x="388848" y="241554"/>
                  <a:pt x="396164" y="242163"/>
                  <a:pt x="406908" y="243230"/>
                </a:cubicBezTo>
                <a:cubicBezTo>
                  <a:pt x="417652" y="244297"/>
                  <a:pt x="424967" y="244906"/>
                  <a:pt x="428853" y="245059"/>
                </a:cubicBezTo>
                <a:cubicBezTo>
                  <a:pt x="457733" y="244678"/>
                  <a:pt x="479984" y="243154"/>
                  <a:pt x="495605" y="240487"/>
                </a:cubicBezTo>
                <a:cubicBezTo>
                  <a:pt x="511226" y="237820"/>
                  <a:pt x="527990" y="236296"/>
                  <a:pt x="545897" y="235915"/>
                </a:cubicBezTo>
                <a:cubicBezTo>
                  <a:pt x="552145" y="230390"/>
                  <a:pt x="556336" y="224066"/>
                  <a:pt x="558470" y="216941"/>
                </a:cubicBezTo>
                <a:cubicBezTo>
                  <a:pt x="560603" y="209816"/>
                  <a:pt x="561594" y="202120"/>
                  <a:pt x="561441" y="193852"/>
                </a:cubicBezTo>
                <a:cubicBezTo>
                  <a:pt x="561403" y="183489"/>
                  <a:pt x="561251" y="171526"/>
                  <a:pt x="560984" y="157962"/>
                </a:cubicBezTo>
                <a:cubicBezTo>
                  <a:pt x="560717" y="144399"/>
                  <a:pt x="560565" y="133807"/>
                  <a:pt x="560527" y="126187"/>
                </a:cubicBezTo>
                <a:cubicBezTo>
                  <a:pt x="560603" y="120472"/>
                  <a:pt x="559079" y="109956"/>
                  <a:pt x="555955" y="94640"/>
                </a:cubicBezTo>
                <a:cubicBezTo>
                  <a:pt x="552831" y="79324"/>
                  <a:pt x="547649" y="66065"/>
                  <a:pt x="540410" y="54864"/>
                </a:cubicBezTo>
                <a:cubicBezTo>
                  <a:pt x="539648" y="46920"/>
                  <a:pt x="536600" y="40176"/>
                  <a:pt x="531266" y="34633"/>
                </a:cubicBezTo>
                <a:cubicBezTo>
                  <a:pt x="525932" y="29089"/>
                  <a:pt x="522884" y="23031"/>
                  <a:pt x="522122" y="16459"/>
                </a:cubicBezTo>
                <a:cubicBezTo>
                  <a:pt x="518998" y="14916"/>
                  <a:pt x="522046" y="13201"/>
                  <a:pt x="531266" y="11315"/>
                </a:cubicBezTo>
                <a:cubicBezTo>
                  <a:pt x="540486" y="9429"/>
                  <a:pt x="552678" y="8401"/>
                  <a:pt x="567842" y="8229"/>
                </a:cubicBezTo>
                <a:close/>
                <a:moveTo>
                  <a:pt x="2465222" y="0"/>
                </a:moveTo>
                <a:cubicBezTo>
                  <a:pt x="2481948" y="1028"/>
                  <a:pt x="2499703" y="8572"/>
                  <a:pt x="2518486" y="22631"/>
                </a:cubicBezTo>
                <a:cubicBezTo>
                  <a:pt x="2537269" y="36690"/>
                  <a:pt x="2549995" y="51092"/>
                  <a:pt x="2556662" y="65836"/>
                </a:cubicBezTo>
                <a:cubicBezTo>
                  <a:pt x="2545289" y="78162"/>
                  <a:pt x="2537174" y="90544"/>
                  <a:pt x="2532316" y="102984"/>
                </a:cubicBezTo>
                <a:cubicBezTo>
                  <a:pt x="2527458" y="115424"/>
                  <a:pt x="2522772" y="128035"/>
                  <a:pt x="2518258" y="140817"/>
                </a:cubicBezTo>
                <a:cubicBezTo>
                  <a:pt x="2520219" y="141332"/>
                  <a:pt x="2517667" y="145332"/>
                  <a:pt x="2510599" y="152819"/>
                </a:cubicBezTo>
                <a:cubicBezTo>
                  <a:pt x="2503532" y="160305"/>
                  <a:pt x="2499379" y="170935"/>
                  <a:pt x="2498141" y="184709"/>
                </a:cubicBezTo>
                <a:cubicBezTo>
                  <a:pt x="2489854" y="194519"/>
                  <a:pt x="2482424" y="206902"/>
                  <a:pt x="2475852" y="221856"/>
                </a:cubicBezTo>
                <a:cubicBezTo>
                  <a:pt x="2469280" y="236810"/>
                  <a:pt x="2463908" y="247592"/>
                  <a:pt x="2459736" y="254203"/>
                </a:cubicBezTo>
                <a:cubicBezTo>
                  <a:pt x="2457088" y="265519"/>
                  <a:pt x="2459869" y="272148"/>
                  <a:pt x="2468080" y="274091"/>
                </a:cubicBezTo>
                <a:cubicBezTo>
                  <a:pt x="2476290" y="276034"/>
                  <a:pt x="2483872" y="276720"/>
                  <a:pt x="2490825" y="276149"/>
                </a:cubicBezTo>
                <a:cubicBezTo>
                  <a:pt x="2494559" y="275920"/>
                  <a:pt x="2498522" y="275006"/>
                  <a:pt x="2502713" y="273405"/>
                </a:cubicBezTo>
                <a:cubicBezTo>
                  <a:pt x="2506904" y="271805"/>
                  <a:pt x="2510866" y="270891"/>
                  <a:pt x="2514600" y="270662"/>
                </a:cubicBezTo>
                <a:cubicBezTo>
                  <a:pt x="2546128" y="270853"/>
                  <a:pt x="2569483" y="268186"/>
                  <a:pt x="2584666" y="262661"/>
                </a:cubicBezTo>
                <a:cubicBezTo>
                  <a:pt x="2599848" y="257137"/>
                  <a:pt x="2612460" y="247612"/>
                  <a:pt x="2622499" y="234086"/>
                </a:cubicBezTo>
                <a:cubicBezTo>
                  <a:pt x="2623280" y="230428"/>
                  <a:pt x="2626976" y="224485"/>
                  <a:pt x="2633586" y="216255"/>
                </a:cubicBezTo>
                <a:cubicBezTo>
                  <a:pt x="2640197" y="208026"/>
                  <a:pt x="2645035" y="202996"/>
                  <a:pt x="2648102" y="201168"/>
                </a:cubicBezTo>
                <a:cubicBezTo>
                  <a:pt x="2656865" y="201053"/>
                  <a:pt x="2663114" y="204940"/>
                  <a:pt x="2666847" y="212826"/>
                </a:cubicBezTo>
                <a:cubicBezTo>
                  <a:pt x="2670581" y="220713"/>
                  <a:pt x="2674086" y="227800"/>
                  <a:pt x="2677363" y="234086"/>
                </a:cubicBezTo>
                <a:cubicBezTo>
                  <a:pt x="2685764" y="242297"/>
                  <a:pt x="2694108" y="251936"/>
                  <a:pt x="2702395" y="263004"/>
                </a:cubicBezTo>
                <a:cubicBezTo>
                  <a:pt x="2710682" y="274072"/>
                  <a:pt x="2715139" y="283940"/>
                  <a:pt x="2715768" y="292608"/>
                </a:cubicBezTo>
                <a:cubicBezTo>
                  <a:pt x="2715111" y="301861"/>
                  <a:pt x="2708538" y="307586"/>
                  <a:pt x="2696051" y="309781"/>
                </a:cubicBezTo>
                <a:cubicBezTo>
                  <a:pt x="2683564" y="311977"/>
                  <a:pt x="2669105" y="312729"/>
                  <a:pt x="2652674" y="312039"/>
                </a:cubicBezTo>
                <a:cubicBezTo>
                  <a:pt x="2636244" y="311348"/>
                  <a:pt x="2621785" y="311301"/>
                  <a:pt x="2609297" y="311896"/>
                </a:cubicBezTo>
                <a:cubicBezTo>
                  <a:pt x="2596810" y="312491"/>
                  <a:pt x="2590238" y="315815"/>
                  <a:pt x="2589580" y="321869"/>
                </a:cubicBezTo>
                <a:cubicBezTo>
                  <a:pt x="2590800" y="332365"/>
                  <a:pt x="2595677" y="341547"/>
                  <a:pt x="2604211" y="349415"/>
                </a:cubicBezTo>
                <a:cubicBezTo>
                  <a:pt x="2612745" y="357283"/>
                  <a:pt x="2617622" y="366693"/>
                  <a:pt x="2618841" y="377647"/>
                </a:cubicBezTo>
                <a:cubicBezTo>
                  <a:pt x="2617927" y="384105"/>
                  <a:pt x="2614269" y="390163"/>
                  <a:pt x="2607869" y="395821"/>
                </a:cubicBezTo>
                <a:cubicBezTo>
                  <a:pt x="2601468" y="401478"/>
                  <a:pt x="2597810" y="409137"/>
                  <a:pt x="2596896" y="418795"/>
                </a:cubicBezTo>
                <a:cubicBezTo>
                  <a:pt x="2596362" y="421195"/>
                  <a:pt x="2594229" y="426682"/>
                  <a:pt x="2590495" y="435254"/>
                </a:cubicBezTo>
                <a:cubicBezTo>
                  <a:pt x="2586761" y="443827"/>
                  <a:pt x="2584628" y="449313"/>
                  <a:pt x="2584094" y="451713"/>
                </a:cubicBezTo>
                <a:cubicBezTo>
                  <a:pt x="2582456" y="457257"/>
                  <a:pt x="2580703" y="462629"/>
                  <a:pt x="2578836" y="467830"/>
                </a:cubicBezTo>
                <a:cubicBezTo>
                  <a:pt x="2576969" y="473030"/>
                  <a:pt x="2573845" y="477717"/>
                  <a:pt x="2569464" y="481889"/>
                </a:cubicBezTo>
                <a:cubicBezTo>
                  <a:pt x="2568130" y="482917"/>
                  <a:pt x="2565768" y="483603"/>
                  <a:pt x="2562377" y="483946"/>
                </a:cubicBezTo>
                <a:cubicBezTo>
                  <a:pt x="2558986" y="484289"/>
                  <a:pt x="2557081" y="486346"/>
                  <a:pt x="2556662" y="490118"/>
                </a:cubicBezTo>
                <a:cubicBezTo>
                  <a:pt x="2557119" y="493776"/>
                  <a:pt x="2558948" y="496062"/>
                  <a:pt x="2562148" y="496976"/>
                </a:cubicBezTo>
                <a:cubicBezTo>
                  <a:pt x="2565349" y="497890"/>
                  <a:pt x="2567178" y="500176"/>
                  <a:pt x="2567635" y="503834"/>
                </a:cubicBezTo>
                <a:cubicBezTo>
                  <a:pt x="2567082" y="510921"/>
                  <a:pt x="2564301" y="518465"/>
                  <a:pt x="2559291" y="526465"/>
                </a:cubicBezTo>
                <a:cubicBezTo>
                  <a:pt x="2554281" y="534467"/>
                  <a:pt x="2550357" y="541553"/>
                  <a:pt x="2547518" y="547725"/>
                </a:cubicBezTo>
                <a:cubicBezTo>
                  <a:pt x="2546756" y="558107"/>
                  <a:pt x="2543708" y="566604"/>
                  <a:pt x="2538374" y="573214"/>
                </a:cubicBezTo>
                <a:cubicBezTo>
                  <a:pt x="2533040" y="579825"/>
                  <a:pt x="2529992" y="585349"/>
                  <a:pt x="2529230" y="589788"/>
                </a:cubicBezTo>
                <a:cubicBezTo>
                  <a:pt x="2535608" y="607822"/>
                  <a:pt x="2546220" y="624078"/>
                  <a:pt x="2561065" y="638556"/>
                </a:cubicBezTo>
                <a:cubicBezTo>
                  <a:pt x="2575910" y="653034"/>
                  <a:pt x="2591466" y="665429"/>
                  <a:pt x="2607733" y="675741"/>
                </a:cubicBezTo>
                <a:cubicBezTo>
                  <a:pt x="2624000" y="686054"/>
                  <a:pt x="2637457" y="693978"/>
                  <a:pt x="2648102" y="699516"/>
                </a:cubicBezTo>
                <a:cubicBezTo>
                  <a:pt x="2656653" y="704105"/>
                  <a:pt x="2669523" y="710370"/>
                  <a:pt x="2686710" y="718312"/>
                </a:cubicBezTo>
                <a:cubicBezTo>
                  <a:pt x="2703898" y="726253"/>
                  <a:pt x="2719815" y="733941"/>
                  <a:pt x="2734462" y="741375"/>
                </a:cubicBezTo>
                <a:cubicBezTo>
                  <a:pt x="2749110" y="748809"/>
                  <a:pt x="2756899" y="754058"/>
                  <a:pt x="2757830" y="757123"/>
                </a:cubicBezTo>
                <a:cubicBezTo>
                  <a:pt x="2757449" y="759866"/>
                  <a:pt x="2755468" y="761924"/>
                  <a:pt x="2751887" y="763295"/>
                </a:cubicBezTo>
                <a:cubicBezTo>
                  <a:pt x="2748305" y="764667"/>
                  <a:pt x="2745410" y="765353"/>
                  <a:pt x="2743200" y="765353"/>
                </a:cubicBezTo>
                <a:cubicBezTo>
                  <a:pt x="2741028" y="765810"/>
                  <a:pt x="2734856" y="767639"/>
                  <a:pt x="2724683" y="770839"/>
                </a:cubicBezTo>
                <a:cubicBezTo>
                  <a:pt x="2714510" y="774039"/>
                  <a:pt x="2707881" y="775868"/>
                  <a:pt x="2704795" y="776325"/>
                </a:cubicBezTo>
                <a:cubicBezTo>
                  <a:pt x="2699575" y="778668"/>
                  <a:pt x="2690355" y="781526"/>
                  <a:pt x="2677134" y="784898"/>
                </a:cubicBezTo>
                <a:cubicBezTo>
                  <a:pt x="2663914" y="788270"/>
                  <a:pt x="2650579" y="791813"/>
                  <a:pt x="2637129" y="795528"/>
                </a:cubicBezTo>
                <a:cubicBezTo>
                  <a:pt x="2634805" y="795871"/>
                  <a:pt x="2631224" y="797242"/>
                  <a:pt x="2626385" y="799643"/>
                </a:cubicBezTo>
                <a:cubicBezTo>
                  <a:pt x="2621546" y="802043"/>
                  <a:pt x="2618422" y="803414"/>
                  <a:pt x="2617013" y="803757"/>
                </a:cubicBezTo>
                <a:cubicBezTo>
                  <a:pt x="2606097" y="804310"/>
                  <a:pt x="2598439" y="802290"/>
                  <a:pt x="2594038" y="797699"/>
                </a:cubicBezTo>
                <a:cubicBezTo>
                  <a:pt x="2589638" y="793108"/>
                  <a:pt x="2585409" y="788117"/>
                  <a:pt x="2581351" y="782726"/>
                </a:cubicBezTo>
                <a:cubicBezTo>
                  <a:pt x="2580284" y="783031"/>
                  <a:pt x="2571674" y="776249"/>
                  <a:pt x="2555519" y="762381"/>
                </a:cubicBezTo>
                <a:cubicBezTo>
                  <a:pt x="2539365" y="748512"/>
                  <a:pt x="2522067" y="731215"/>
                  <a:pt x="2503627" y="710489"/>
                </a:cubicBezTo>
                <a:cubicBezTo>
                  <a:pt x="2503437" y="706431"/>
                  <a:pt x="2504046" y="702659"/>
                  <a:pt x="2505456" y="699173"/>
                </a:cubicBezTo>
                <a:cubicBezTo>
                  <a:pt x="2506865" y="695687"/>
                  <a:pt x="2507475" y="692143"/>
                  <a:pt x="2507285" y="688543"/>
                </a:cubicBezTo>
                <a:lnTo>
                  <a:pt x="2496312" y="699516"/>
                </a:lnTo>
                <a:cubicBezTo>
                  <a:pt x="2493645" y="696506"/>
                  <a:pt x="2490749" y="693382"/>
                  <a:pt x="2487625" y="690143"/>
                </a:cubicBezTo>
                <a:cubicBezTo>
                  <a:pt x="2484501" y="686905"/>
                  <a:pt x="2480691" y="685152"/>
                  <a:pt x="2476195" y="684885"/>
                </a:cubicBezTo>
                <a:cubicBezTo>
                  <a:pt x="2459907" y="700011"/>
                  <a:pt x="2444477" y="715251"/>
                  <a:pt x="2429903" y="730605"/>
                </a:cubicBezTo>
                <a:cubicBezTo>
                  <a:pt x="2415330" y="745960"/>
                  <a:pt x="2400585" y="761200"/>
                  <a:pt x="2385669" y="776325"/>
                </a:cubicBezTo>
                <a:cubicBezTo>
                  <a:pt x="2378926" y="779411"/>
                  <a:pt x="2372525" y="783526"/>
                  <a:pt x="2366467" y="788670"/>
                </a:cubicBezTo>
                <a:cubicBezTo>
                  <a:pt x="2360409" y="793813"/>
                  <a:pt x="2354008" y="797928"/>
                  <a:pt x="2347264" y="801014"/>
                </a:cubicBezTo>
                <a:lnTo>
                  <a:pt x="2306116" y="842162"/>
                </a:lnTo>
                <a:cubicBezTo>
                  <a:pt x="2292629" y="845648"/>
                  <a:pt x="2280285" y="851020"/>
                  <a:pt x="2269083" y="858278"/>
                </a:cubicBezTo>
                <a:cubicBezTo>
                  <a:pt x="2257882" y="865536"/>
                  <a:pt x="2246452" y="872966"/>
                  <a:pt x="2234793" y="880567"/>
                </a:cubicBezTo>
                <a:cubicBezTo>
                  <a:pt x="2223478" y="886625"/>
                  <a:pt x="2212276" y="891425"/>
                  <a:pt x="2201189" y="894969"/>
                </a:cubicBezTo>
                <a:cubicBezTo>
                  <a:pt x="2190102" y="898512"/>
                  <a:pt x="2178443" y="902855"/>
                  <a:pt x="2166213" y="907999"/>
                </a:cubicBezTo>
                <a:cubicBezTo>
                  <a:pt x="2164232" y="908342"/>
                  <a:pt x="2161794" y="909713"/>
                  <a:pt x="2158898" y="912114"/>
                </a:cubicBezTo>
                <a:cubicBezTo>
                  <a:pt x="2156002" y="914514"/>
                  <a:pt x="2153564" y="915886"/>
                  <a:pt x="2151583" y="916229"/>
                </a:cubicBezTo>
                <a:cubicBezTo>
                  <a:pt x="2147849" y="917257"/>
                  <a:pt x="2144801" y="917029"/>
                  <a:pt x="2142439" y="915543"/>
                </a:cubicBezTo>
                <a:cubicBezTo>
                  <a:pt x="2140077" y="914057"/>
                  <a:pt x="2138857" y="910628"/>
                  <a:pt x="2138781" y="905256"/>
                </a:cubicBezTo>
                <a:cubicBezTo>
                  <a:pt x="2139696" y="900684"/>
                  <a:pt x="2144725" y="895426"/>
                  <a:pt x="2153869" y="889482"/>
                </a:cubicBezTo>
                <a:cubicBezTo>
                  <a:pt x="2163013" y="883539"/>
                  <a:pt x="2170785" y="879652"/>
                  <a:pt x="2177186" y="877824"/>
                </a:cubicBezTo>
                <a:cubicBezTo>
                  <a:pt x="2189073" y="877481"/>
                  <a:pt x="2199818" y="874509"/>
                  <a:pt x="2209419" y="868908"/>
                </a:cubicBezTo>
                <a:cubicBezTo>
                  <a:pt x="2219020" y="863308"/>
                  <a:pt x="2227478" y="857135"/>
                  <a:pt x="2234793" y="850392"/>
                </a:cubicBezTo>
                <a:cubicBezTo>
                  <a:pt x="2240337" y="846334"/>
                  <a:pt x="2246395" y="842791"/>
                  <a:pt x="2252967" y="839762"/>
                </a:cubicBezTo>
                <a:cubicBezTo>
                  <a:pt x="2259539" y="836733"/>
                  <a:pt x="2266283" y="833875"/>
                  <a:pt x="2273198" y="831189"/>
                </a:cubicBezTo>
                <a:cubicBezTo>
                  <a:pt x="2274350" y="827650"/>
                  <a:pt x="2278651" y="822638"/>
                  <a:pt x="2286101" y="816152"/>
                </a:cubicBezTo>
                <a:cubicBezTo>
                  <a:pt x="2293552" y="809667"/>
                  <a:pt x="2300901" y="802826"/>
                  <a:pt x="2308149" y="795629"/>
                </a:cubicBezTo>
                <a:cubicBezTo>
                  <a:pt x="2315396" y="788433"/>
                  <a:pt x="2319291" y="781998"/>
                  <a:pt x="2319832" y="776325"/>
                </a:cubicBezTo>
                <a:cubicBezTo>
                  <a:pt x="2334520" y="760800"/>
                  <a:pt x="2348579" y="744531"/>
                  <a:pt x="2362009" y="727519"/>
                </a:cubicBezTo>
                <a:cubicBezTo>
                  <a:pt x="2375439" y="710508"/>
                  <a:pt x="2387898" y="692639"/>
                  <a:pt x="2399385" y="673912"/>
                </a:cubicBezTo>
                <a:cubicBezTo>
                  <a:pt x="2399500" y="667740"/>
                  <a:pt x="2401557" y="660882"/>
                  <a:pt x="2405557" y="653339"/>
                </a:cubicBezTo>
                <a:cubicBezTo>
                  <a:pt x="2409558" y="645795"/>
                  <a:pt x="2414816" y="641680"/>
                  <a:pt x="2421331" y="640994"/>
                </a:cubicBezTo>
                <a:cubicBezTo>
                  <a:pt x="2421445" y="634708"/>
                  <a:pt x="2421217" y="628993"/>
                  <a:pt x="2420645" y="623849"/>
                </a:cubicBezTo>
                <a:cubicBezTo>
                  <a:pt x="2420074" y="618706"/>
                  <a:pt x="2418473" y="613448"/>
                  <a:pt x="2415845" y="608076"/>
                </a:cubicBezTo>
                <a:cubicBezTo>
                  <a:pt x="2412015" y="596474"/>
                  <a:pt x="2410301" y="583787"/>
                  <a:pt x="2410701" y="570014"/>
                </a:cubicBezTo>
                <a:cubicBezTo>
                  <a:pt x="2411101" y="556241"/>
                  <a:pt x="2409158" y="545154"/>
                  <a:pt x="2404872" y="536752"/>
                </a:cubicBezTo>
                <a:cubicBezTo>
                  <a:pt x="2404014" y="524522"/>
                  <a:pt x="2402071" y="512635"/>
                  <a:pt x="2399042" y="501091"/>
                </a:cubicBezTo>
                <a:cubicBezTo>
                  <a:pt x="2396014" y="489547"/>
                  <a:pt x="2394299" y="477659"/>
                  <a:pt x="2393899" y="465429"/>
                </a:cubicBezTo>
                <a:cubicBezTo>
                  <a:pt x="2394070" y="456457"/>
                  <a:pt x="2393270" y="445827"/>
                  <a:pt x="2391499" y="433540"/>
                </a:cubicBezTo>
                <a:cubicBezTo>
                  <a:pt x="2389727" y="421252"/>
                  <a:pt x="2385955" y="414509"/>
                  <a:pt x="2380183" y="413308"/>
                </a:cubicBezTo>
                <a:cubicBezTo>
                  <a:pt x="2375611" y="414337"/>
                  <a:pt x="2370353" y="419138"/>
                  <a:pt x="2364410" y="427710"/>
                </a:cubicBezTo>
                <a:cubicBezTo>
                  <a:pt x="2358466" y="436283"/>
                  <a:pt x="2354580" y="442455"/>
                  <a:pt x="2352751" y="446227"/>
                </a:cubicBezTo>
                <a:cubicBezTo>
                  <a:pt x="2349093" y="447656"/>
                  <a:pt x="2344979" y="453485"/>
                  <a:pt x="2340406" y="463715"/>
                </a:cubicBezTo>
                <a:cubicBezTo>
                  <a:pt x="2335835" y="473945"/>
                  <a:pt x="2325319" y="485489"/>
                  <a:pt x="2308860" y="498348"/>
                </a:cubicBezTo>
                <a:cubicBezTo>
                  <a:pt x="2305236" y="502558"/>
                  <a:pt x="2302425" y="510393"/>
                  <a:pt x="2300427" y="521851"/>
                </a:cubicBezTo>
                <a:cubicBezTo>
                  <a:pt x="2298429" y="533309"/>
                  <a:pt x="2297040" y="545072"/>
                  <a:pt x="2296261" y="557140"/>
                </a:cubicBezTo>
                <a:cubicBezTo>
                  <a:pt x="2295482" y="569208"/>
                  <a:pt x="2295110" y="578262"/>
                  <a:pt x="2295144" y="584301"/>
                </a:cubicBezTo>
                <a:cubicBezTo>
                  <a:pt x="2294669" y="593146"/>
                  <a:pt x="2291046" y="601161"/>
                  <a:pt x="2284272" y="608347"/>
                </a:cubicBezTo>
                <a:cubicBezTo>
                  <a:pt x="2277499" y="615532"/>
                  <a:pt x="2270421" y="621854"/>
                  <a:pt x="2263038" y="627312"/>
                </a:cubicBezTo>
                <a:cubicBezTo>
                  <a:pt x="2255655" y="632770"/>
                  <a:pt x="2250812" y="637331"/>
                  <a:pt x="2248509" y="640994"/>
                </a:cubicBezTo>
                <a:lnTo>
                  <a:pt x="2248509" y="646481"/>
                </a:lnTo>
                <a:cubicBezTo>
                  <a:pt x="2255079" y="653316"/>
                  <a:pt x="2263478" y="661794"/>
                  <a:pt x="2273706" y="671914"/>
                </a:cubicBezTo>
                <a:cubicBezTo>
                  <a:pt x="2283934" y="682035"/>
                  <a:pt x="2293145" y="693019"/>
                  <a:pt x="2301341" y="704867"/>
                </a:cubicBezTo>
                <a:cubicBezTo>
                  <a:pt x="2309537" y="716714"/>
                  <a:pt x="2313872" y="728647"/>
                  <a:pt x="2314346" y="740664"/>
                </a:cubicBezTo>
                <a:cubicBezTo>
                  <a:pt x="2315261" y="749293"/>
                  <a:pt x="2312289" y="756723"/>
                  <a:pt x="2305431" y="762952"/>
                </a:cubicBezTo>
                <a:cubicBezTo>
                  <a:pt x="2298573" y="769182"/>
                  <a:pt x="2282342" y="777297"/>
                  <a:pt x="2256739" y="787298"/>
                </a:cubicBezTo>
                <a:cubicBezTo>
                  <a:pt x="2244395" y="787470"/>
                  <a:pt x="2236165" y="781640"/>
                  <a:pt x="2232050" y="769810"/>
                </a:cubicBezTo>
                <a:cubicBezTo>
                  <a:pt x="2227935" y="757980"/>
                  <a:pt x="2225192" y="747350"/>
                  <a:pt x="2223821" y="737921"/>
                </a:cubicBezTo>
                <a:cubicBezTo>
                  <a:pt x="2218010" y="722109"/>
                  <a:pt x="2210428" y="706183"/>
                  <a:pt x="2201075" y="690143"/>
                </a:cubicBezTo>
                <a:cubicBezTo>
                  <a:pt x="2191721" y="674103"/>
                  <a:pt x="2182539" y="659549"/>
                  <a:pt x="2173529" y="646481"/>
                </a:cubicBezTo>
                <a:cubicBezTo>
                  <a:pt x="2168785" y="642061"/>
                  <a:pt x="2163184" y="635355"/>
                  <a:pt x="2156726" y="626364"/>
                </a:cubicBezTo>
                <a:cubicBezTo>
                  <a:pt x="2150268" y="617372"/>
                  <a:pt x="2146725" y="610666"/>
                  <a:pt x="2146097" y="606247"/>
                </a:cubicBezTo>
                <a:cubicBezTo>
                  <a:pt x="2145754" y="602189"/>
                  <a:pt x="2146668" y="599332"/>
                  <a:pt x="2148840" y="597674"/>
                </a:cubicBezTo>
                <a:cubicBezTo>
                  <a:pt x="2151011" y="596017"/>
                  <a:pt x="2153754" y="595217"/>
                  <a:pt x="2157069" y="595274"/>
                </a:cubicBezTo>
                <a:cubicBezTo>
                  <a:pt x="2167852" y="596493"/>
                  <a:pt x="2178062" y="601370"/>
                  <a:pt x="2187702" y="609904"/>
                </a:cubicBezTo>
                <a:cubicBezTo>
                  <a:pt x="2197341" y="618439"/>
                  <a:pt x="2207552" y="623316"/>
                  <a:pt x="2218334" y="624535"/>
                </a:cubicBezTo>
                <a:cubicBezTo>
                  <a:pt x="2222277" y="624059"/>
                  <a:pt x="2224678" y="620668"/>
                  <a:pt x="2225535" y="614362"/>
                </a:cubicBezTo>
                <a:cubicBezTo>
                  <a:pt x="2226392" y="608057"/>
                  <a:pt x="2226735" y="601694"/>
                  <a:pt x="2226564" y="595274"/>
                </a:cubicBezTo>
                <a:cubicBezTo>
                  <a:pt x="2227135" y="585921"/>
                  <a:pt x="2225078" y="580167"/>
                  <a:pt x="2220391" y="578015"/>
                </a:cubicBezTo>
                <a:cubicBezTo>
                  <a:pt x="2215705" y="575862"/>
                  <a:pt x="2210448" y="573081"/>
                  <a:pt x="2204618" y="569671"/>
                </a:cubicBezTo>
                <a:lnTo>
                  <a:pt x="2201875" y="569671"/>
                </a:lnTo>
                <a:cubicBezTo>
                  <a:pt x="2197874" y="569823"/>
                  <a:pt x="2190102" y="570433"/>
                  <a:pt x="2178558" y="571500"/>
                </a:cubicBezTo>
                <a:cubicBezTo>
                  <a:pt x="2167014" y="572566"/>
                  <a:pt x="2159241" y="573176"/>
                  <a:pt x="2155240" y="573329"/>
                </a:cubicBezTo>
                <a:cubicBezTo>
                  <a:pt x="2145868" y="573614"/>
                  <a:pt x="2137410" y="572586"/>
                  <a:pt x="2129866" y="570242"/>
                </a:cubicBezTo>
                <a:cubicBezTo>
                  <a:pt x="2122322" y="567899"/>
                  <a:pt x="2114321" y="565270"/>
                  <a:pt x="2105863" y="562356"/>
                </a:cubicBezTo>
                <a:cubicBezTo>
                  <a:pt x="2103367" y="561860"/>
                  <a:pt x="2098986" y="558279"/>
                  <a:pt x="2092718" y="551612"/>
                </a:cubicBezTo>
                <a:cubicBezTo>
                  <a:pt x="2086451" y="544944"/>
                  <a:pt x="2082298" y="540905"/>
                  <a:pt x="2080260" y="539496"/>
                </a:cubicBezTo>
                <a:lnTo>
                  <a:pt x="2080260" y="534009"/>
                </a:lnTo>
                <a:lnTo>
                  <a:pt x="2091232" y="534009"/>
                </a:lnTo>
                <a:cubicBezTo>
                  <a:pt x="2096747" y="534043"/>
                  <a:pt x="2106038" y="534280"/>
                  <a:pt x="2119105" y="534720"/>
                </a:cubicBezTo>
                <a:cubicBezTo>
                  <a:pt x="2132171" y="535161"/>
                  <a:pt x="2145188" y="535601"/>
                  <a:pt x="2158153" y="536041"/>
                </a:cubicBezTo>
                <a:cubicBezTo>
                  <a:pt x="2171119" y="536482"/>
                  <a:pt x="2180206" y="536719"/>
                  <a:pt x="2185416" y="536752"/>
                </a:cubicBezTo>
                <a:cubicBezTo>
                  <a:pt x="2196846" y="533838"/>
                  <a:pt x="2206904" y="532123"/>
                  <a:pt x="2215591" y="531609"/>
                </a:cubicBezTo>
                <a:cubicBezTo>
                  <a:pt x="2224278" y="531095"/>
                  <a:pt x="2228850" y="524580"/>
                  <a:pt x="2229307" y="512064"/>
                </a:cubicBezTo>
                <a:cubicBezTo>
                  <a:pt x="2229193" y="510635"/>
                  <a:pt x="2228735" y="506634"/>
                  <a:pt x="2227935" y="500062"/>
                </a:cubicBezTo>
                <a:cubicBezTo>
                  <a:pt x="2227135" y="493490"/>
                  <a:pt x="2226678" y="487432"/>
                  <a:pt x="2226564" y="481889"/>
                </a:cubicBezTo>
                <a:cubicBezTo>
                  <a:pt x="2226373" y="451599"/>
                  <a:pt x="2225611" y="426224"/>
                  <a:pt x="2224278" y="405765"/>
                </a:cubicBezTo>
                <a:cubicBezTo>
                  <a:pt x="2222944" y="385305"/>
                  <a:pt x="2222182" y="364960"/>
                  <a:pt x="2221992" y="344729"/>
                </a:cubicBezTo>
                <a:cubicBezTo>
                  <a:pt x="2221839" y="327488"/>
                  <a:pt x="2221230" y="311448"/>
                  <a:pt x="2220163" y="296608"/>
                </a:cubicBezTo>
                <a:cubicBezTo>
                  <a:pt x="2219096" y="281768"/>
                  <a:pt x="2218487" y="259099"/>
                  <a:pt x="2218334" y="228600"/>
                </a:cubicBezTo>
                <a:cubicBezTo>
                  <a:pt x="2218105" y="227152"/>
                  <a:pt x="2217191" y="224104"/>
                  <a:pt x="2215591" y="219456"/>
                </a:cubicBezTo>
                <a:cubicBezTo>
                  <a:pt x="2213991" y="214808"/>
                  <a:pt x="2213076" y="211759"/>
                  <a:pt x="2212848" y="210312"/>
                </a:cubicBezTo>
                <a:cubicBezTo>
                  <a:pt x="2211876" y="202844"/>
                  <a:pt x="2210390" y="196748"/>
                  <a:pt x="2208390" y="192024"/>
                </a:cubicBezTo>
                <a:cubicBezTo>
                  <a:pt x="2206390" y="187299"/>
                  <a:pt x="2201475" y="184861"/>
                  <a:pt x="2193645" y="184709"/>
                </a:cubicBezTo>
                <a:cubicBezTo>
                  <a:pt x="2189778" y="184632"/>
                  <a:pt x="2186540" y="184785"/>
                  <a:pt x="2183930" y="185166"/>
                </a:cubicBezTo>
                <a:cubicBezTo>
                  <a:pt x="2181320" y="185547"/>
                  <a:pt x="2177853" y="186613"/>
                  <a:pt x="2173529" y="188366"/>
                </a:cubicBezTo>
                <a:lnTo>
                  <a:pt x="2056485" y="188366"/>
                </a:lnTo>
                <a:cubicBezTo>
                  <a:pt x="2052028" y="189242"/>
                  <a:pt x="2049056" y="193433"/>
                  <a:pt x="2047570" y="200939"/>
                </a:cubicBezTo>
                <a:cubicBezTo>
                  <a:pt x="2046084" y="208445"/>
                  <a:pt x="2045398" y="214007"/>
                  <a:pt x="2045513" y="217627"/>
                </a:cubicBezTo>
                <a:cubicBezTo>
                  <a:pt x="2045484" y="224903"/>
                  <a:pt x="2045642" y="235040"/>
                  <a:pt x="2045987" y="248039"/>
                </a:cubicBezTo>
                <a:cubicBezTo>
                  <a:pt x="2046331" y="261038"/>
                  <a:pt x="2047031" y="273479"/>
                  <a:pt x="2048087" y="285360"/>
                </a:cubicBezTo>
                <a:cubicBezTo>
                  <a:pt x="2049142" y="297242"/>
                  <a:pt x="2050722" y="305144"/>
                  <a:pt x="2052828" y="309067"/>
                </a:cubicBezTo>
                <a:cubicBezTo>
                  <a:pt x="2060372" y="309296"/>
                  <a:pt x="2066544" y="309296"/>
                  <a:pt x="2071344" y="309067"/>
                </a:cubicBezTo>
                <a:cubicBezTo>
                  <a:pt x="2076145" y="308838"/>
                  <a:pt x="2080946" y="307010"/>
                  <a:pt x="2085746" y="303581"/>
                </a:cubicBezTo>
                <a:cubicBezTo>
                  <a:pt x="2091347" y="303428"/>
                  <a:pt x="2099805" y="302361"/>
                  <a:pt x="2111121" y="300380"/>
                </a:cubicBezTo>
                <a:cubicBezTo>
                  <a:pt x="2122436" y="298399"/>
                  <a:pt x="2130437" y="296418"/>
                  <a:pt x="2135124" y="294436"/>
                </a:cubicBezTo>
                <a:cubicBezTo>
                  <a:pt x="2142439" y="292951"/>
                  <a:pt x="2149297" y="289979"/>
                  <a:pt x="2155698" y="285521"/>
                </a:cubicBezTo>
                <a:cubicBezTo>
                  <a:pt x="2162098" y="281063"/>
                  <a:pt x="2168042" y="278549"/>
                  <a:pt x="2173529" y="277977"/>
                </a:cubicBezTo>
                <a:cubicBezTo>
                  <a:pt x="2180996" y="278892"/>
                  <a:pt x="2184806" y="283007"/>
                  <a:pt x="2184958" y="290322"/>
                </a:cubicBezTo>
                <a:cubicBezTo>
                  <a:pt x="2185111" y="297637"/>
                  <a:pt x="2186177" y="302666"/>
                  <a:pt x="2188159" y="305409"/>
                </a:cubicBezTo>
                <a:cubicBezTo>
                  <a:pt x="2188502" y="310381"/>
                  <a:pt x="2187587" y="314153"/>
                  <a:pt x="2185416" y="316725"/>
                </a:cubicBezTo>
                <a:cubicBezTo>
                  <a:pt x="2183244" y="319297"/>
                  <a:pt x="2180501" y="321011"/>
                  <a:pt x="2177186" y="321869"/>
                </a:cubicBezTo>
                <a:cubicBezTo>
                  <a:pt x="2157831" y="321983"/>
                  <a:pt x="2138019" y="322669"/>
                  <a:pt x="2117750" y="323926"/>
                </a:cubicBezTo>
                <a:cubicBezTo>
                  <a:pt x="2097481" y="325183"/>
                  <a:pt x="2077669" y="326326"/>
                  <a:pt x="2058314" y="327355"/>
                </a:cubicBezTo>
                <a:cubicBezTo>
                  <a:pt x="2053456" y="329774"/>
                  <a:pt x="2050370" y="333165"/>
                  <a:pt x="2049056" y="337528"/>
                </a:cubicBezTo>
                <a:cubicBezTo>
                  <a:pt x="2047741" y="341890"/>
                  <a:pt x="2047170" y="346424"/>
                  <a:pt x="2047341" y="351129"/>
                </a:cubicBezTo>
                <a:lnTo>
                  <a:pt x="2047341" y="360273"/>
                </a:lnTo>
                <a:cubicBezTo>
                  <a:pt x="2047217" y="363536"/>
                  <a:pt x="2047465" y="370625"/>
                  <a:pt x="2048086" y="381542"/>
                </a:cubicBezTo>
                <a:cubicBezTo>
                  <a:pt x="2048707" y="392458"/>
                  <a:pt x="2050446" y="402257"/>
                  <a:pt x="2053302" y="410938"/>
                </a:cubicBezTo>
                <a:cubicBezTo>
                  <a:pt x="2056158" y="419619"/>
                  <a:pt x="2060877" y="422238"/>
                  <a:pt x="2067458" y="418795"/>
                </a:cubicBezTo>
                <a:cubicBezTo>
                  <a:pt x="2069020" y="417080"/>
                  <a:pt x="2076640" y="416166"/>
                  <a:pt x="2090318" y="416052"/>
                </a:cubicBezTo>
                <a:cubicBezTo>
                  <a:pt x="2103996" y="415937"/>
                  <a:pt x="2117102" y="415937"/>
                  <a:pt x="2129637" y="416052"/>
                </a:cubicBezTo>
                <a:cubicBezTo>
                  <a:pt x="2131847" y="415937"/>
                  <a:pt x="2135200" y="415480"/>
                  <a:pt x="2139696" y="414680"/>
                </a:cubicBezTo>
                <a:cubicBezTo>
                  <a:pt x="2144192" y="413880"/>
                  <a:pt x="2147544" y="413423"/>
                  <a:pt x="2149754" y="413308"/>
                </a:cubicBezTo>
                <a:cubicBezTo>
                  <a:pt x="2164270" y="412794"/>
                  <a:pt x="2174786" y="413366"/>
                  <a:pt x="2181301" y="415023"/>
                </a:cubicBezTo>
                <a:cubicBezTo>
                  <a:pt x="2187816" y="416680"/>
                  <a:pt x="2191016" y="422510"/>
                  <a:pt x="2190902" y="432511"/>
                </a:cubicBezTo>
                <a:cubicBezTo>
                  <a:pt x="2191416" y="438283"/>
                  <a:pt x="2186273" y="442055"/>
                  <a:pt x="2175472" y="443827"/>
                </a:cubicBezTo>
                <a:cubicBezTo>
                  <a:pt x="2164670" y="445598"/>
                  <a:pt x="2145125" y="446398"/>
                  <a:pt x="2116836" y="446227"/>
                </a:cubicBezTo>
                <a:cubicBezTo>
                  <a:pt x="2102529" y="445236"/>
                  <a:pt x="2088394" y="444932"/>
                  <a:pt x="2074431" y="445312"/>
                </a:cubicBezTo>
                <a:cubicBezTo>
                  <a:pt x="2060467" y="445693"/>
                  <a:pt x="2052961" y="452704"/>
                  <a:pt x="2051913" y="466344"/>
                </a:cubicBezTo>
                <a:cubicBezTo>
                  <a:pt x="2051818" y="476421"/>
                  <a:pt x="2052009" y="486441"/>
                  <a:pt x="2052485" y="496405"/>
                </a:cubicBezTo>
                <a:cubicBezTo>
                  <a:pt x="2052961" y="506368"/>
                  <a:pt x="2054295" y="516159"/>
                  <a:pt x="2056485" y="525780"/>
                </a:cubicBezTo>
                <a:cubicBezTo>
                  <a:pt x="2056714" y="527380"/>
                  <a:pt x="2057628" y="529666"/>
                  <a:pt x="2059229" y="532638"/>
                </a:cubicBezTo>
                <a:cubicBezTo>
                  <a:pt x="2060829" y="535610"/>
                  <a:pt x="2061743" y="537895"/>
                  <a:pt x="2061972" y="539496"/>
                </a:cubicBezTo>
                <a:cubicBezTo>
                  <a:pt x="2062276" y="543020"/>
                  <a:pt x="2061438" y="546030"/>
                  <a:pt x="2059457" y="548525"/>
                </a:cubicBezTo>
                <a:cubicBezTo>
                  <a:pt x="2057476" y="551021"/>
                  <a:pt x="2055266" y="553802"/>
                  <a:pt x="2052828" y="556869"/>
                </a:cubicBezTo>
                <a:cubicBezTo>
                  <a:pt x="2053266" y="582987"/>
                  <a:pt x="2049875" y="605733"/>
                  <a:pt x="2042655" y="625106"/>
                </a:cubicBezTo>
                <a:cubicBezTo>
                  <a:pt x="2035435" y="644480"/>
                  <a:pt x="2021757" y="654653"/>
                  <a:pt x="2001621" y="655625"/>
                </a:cubicBezTo>
                <a:cubicBezTo>
                  <a:pt x="1984419" y="654481"/>
                  <a:pt x="1973561" y="648538"/>
                  <a:pt x="1969046" y="637794"/>
                </a:cubicBezTo>
                <a:cubicBezTo>
                  <a:pt x="1964531" y="627050"/>
                  <a:pt x="1962588" y="618363"/>
                  <a:pt x="1963216" y="611733"/>
                </a:cubicBezTo>
                <a:cubicBezTo>
                  <a:pt x="1963674" y="607809"/>
                  <a:pt x="1965503" y="600570"/>
                  <a:pt x="1968703" y="590016"/>
                </a:cubicBezTo>
                <a:cubicBezTo>
                  <a:pt x="1971903" y="579463"/>
                  <a:pt x="1973732" y="572681"/>
                  <a:pt x="1974189" y="569671"/>
                </a:cubicBezTo>
                <a:cubicBezTo>
                  <a:pt x="1980552" y="543268"/>
                  <a:pt x="1984057" y="515836"/>
                  <a:pt x="1984705" y="487375"/>
                </a:cubicBezTo>
                <a:cubicBezTo>
                  <a:pt x="1985353" y="458914"/>
                  <a:pt x="1986115" y="431482"/>
                  <a:pt x="1986991" y="405079"/>
                </a:cubicBezTo>
                <a:cubicBezTo>
                  <a:pt x="1988420" y="387267"/>
                  <a:pt x="1989677" y="369170"/>
                  <a:pt x="1990763" y="350786"/>
                </a:cubicBezTo>
                <a:cubicBezTo>
                  <a:pt x="1991849" y="332403"/>
                  <a:pt x="1992420" y="313620"/>
                  <a:pt x="1992477" y="294436"/>
                </a:cubicBezTo>
                <a:cubicBezTo>
                  <a:pt x="1992249" y="278377"/>
                  <a:pt x="1991334" y="266604"/>
                  <a:pt x="1989734" y="259118"/>
                </a:cubicBezTo>
                <a:cubicBezTo>
                  <a:pt x="1988134" y="251631"/>
                  <a:pt x="1987220" y="243287"/>
                  <a:pt x="1986991" y="234086"/>
                </a:cubicBezTo>
                <a:cubicBezTo>
                  <a:pt x="1985600" y="224828"/>
                  <a:pt x="1984267" y="214998"/>
                  <a:pt x="1982990" y="204597"/>
                </a:cubicBezTo>
                <a:cubicBezTo>
                  <a:pt x="1981714" y="194195"/>
                  <a:pt x="1980609" y="183908"/>
                  <a:pt x="1979676" y="173736"/>
                </a:cubicBezTo>
                <a:cubicBezTo>
                  <a:pt x="1977618" y="163792"/>
                  <a:pt x="1975332" y="154419"/>
                  <a:pt x="1972818" y="145618"/>
                </a:cubicBezTo>
                <a:cubicBezTo>
                  <a:pt x="1970303" y="136817"/>
                  <a:pt x="1968931" y="127901"/>
                  <a:pt x="1968703" y="118872"/>
                </a:cubicBezTo>
                <a:cubicBezTo>
                  <a:pt x="1969693" y="110985"/>
                  <a:pt x="1975028" y="106184"/>
                  <a:pt x="1984705" y="104470"/>
                </a:cubicBezTo>
                <a:cubicBezTo>
                  <a:pt x="1994382" y="102755"/>
                  <a:pt x="2002460" y="102070"/>
                  <a:pt x="2008937" y="102413"/>
                </a:cubicBezTo>
                <a:cubicBezTo>
                  <a:pt x="2010270" y="102374"/>
                  <a:pt x="2011718" y="102222"/>
                  <a:pt x="2013280" y="101955"/>
                </a:cubicBezTo>
                <a:cubicBezTo>
                  <a:pt x="2014842" y="101689"/>
                  <a:pt x="2016747" y="101536"/>
                  <a:pt x="2018995" y="101498"/>
                </a:cubicBezTo>
                <a:cubicBezTo>
                  <a:pt x="2020004" y="101498"/>
                  <a:pt x="2021186" y="101727"/>
                  <a:pt x="2022538" y="102184"/>
                </a:cubicBezTo>
                <a:cubicBezTo>
                  <a:pt x="2023891" y="102641"/>
                  <a:pt x="2024843" y="103327"/>
                  <a:pt x="2025396" y="104241"/>
                </a:cubicBezTo>
                <a:cubicBezTo>
                  <a:pt x="2035549" y="115138"/>
                  <a:pt x="2046332" y="126949"/>
                  <a:pt x="2057743" y="139674"/>
                </a:cubicBezTo>
                <a:cubicBezTo>
                  <a:pt x="2069154" y="152400"/>
                  <a:pt x="2077878" y="158267"/>
                  <a:pt x="2083917" y="157276"/>
                </a:cubicBezTo>
                <a:cubicBezTo>
                  <a:pt x="2090945" y="156023"/>
                  <a:pt x="2103611" y="154669"/>
                  <a:pt x="2121916" y="153212"/>
                </a:cubicBezTo>
                <a:cubicBezTo>
                  <a:pt x="2140220" y="151756"/>
                  <a:pt x="2158577" y="150402"/>
                  <a:pt x="2176983" y="149148"/>
                </a:cubicBezTo>
                <a:cubicBezTo>
                  <a:pt x="2195389" y="147895"/>
                  <a:pt x="2208259" y="146947"/>
                  <a:pt x="2215591" y="146304"/>
                </a:cubicBezTo>
                <a:cubicBezTo>
                  <a:pt x="2234565" y="126873"/>
                  <a:pt x="2246909" y="114528"/>
                  <a:pt x="2252624" y="109271"/>
                </a:cubicBezTo>
                <a:cubicBezTo>
                  <a:pt x="2258339" y="104013"/>
                  <a:pt x="2264283" y="101727"/>
                  <a:pt x="2270455" y="102413"/>
                </a:cubicBezTo>
                <a:cubicBezTo>
                  <a:pt x="2276970" y="103670"/>
                  <a:pt x="2286800" y="109385"/>
                  <a:pt x="2299944" y="119557"/>
                </a:cubicBezTo>
                <a:cubicBezTo>
                  <a:pt x="2313089" y="129730"/>
                  <a:pt x="2320633" y="136817"/>
                  <a:pt x="2322576" y="140817"/>
                </a:cubicBezTo>
                <a:lnTo>
                  <a:pt x="2322576" y="146304"/>
                </a:lnTo>
                <a:cubicBezTo>
                  <a:pt x="2318289" y="153390"/>
                  <a:pt x="2311546" y="159334"/>
                  <a:pt x="2302345" y="164134"/>
                </a:cubicBezTo>
                <a:cubicBezTo>
                  <a:pt x="2293143" y="168935"/>
                  <a:pt x="2288000" y="179451"/>
                  <a:pt x="2286914" y="195681"/>
                </a:cubicBezTo>
                <a:cubicBezTo>
                  <a:pt x="2287028" y="197853"/>
                  <a:pt x="2287486" y="200825"/>
                  <a:pt x="2288286" y="204597"/>
                </a:cubicBezTo>
                <a:cubicBezTo>
                  <a:pt x="2289086" y="208369"/>
                  <a:pt x="2289543" y="210883"/>
                  <a:pt x="2289657" y="212140"/>
                </a:cubicBezTo>
                <a:lnTo>
                  <a:pt x="2289657" y="265176"/>
                </a:lnTo>
                <a:lnTo>
                  <a:pt x="2286914" y="267005"/>
                </a:lnTo>
                <a:cubicBezTo>
                  <a:pt x="2290057" y="269843"/>
                  <a:pt x="2292229" y="273539"/>
                  <a:pt x="2293429" y="278092"/>
                </a:cubicBezTo>
                <a:cubicBezTo>
                  <a:pt x="2294629" y="282645"/>
                  <a:pt x="2295201" y="287483"/>
                  <a:pt x="2295144" y="292608"/>
                </a:cubicBezTo>
                <a:cubicBezTo>
                  <a:pt x="2295105" y="295770"/>
                  <a:pt x="2294953" y="298818"/>
                  <a:pt x="2294687" y="301752"/>
                </a:cubicBezTo>
                <a:cubicBezTo>
                  <a:pt x="2294420" y="304685"/>
                  <a:pt x="2294267" y="307733"/>
                  <a:pt x="2294229" y="310896"/>
                </a:cubicBezTo>
                <a:cubicBezTo>
                  <a:pt x="2294496" y="315392"/>
                  <a:pt x="2295563" y="319659"/>
                  <a:pt x="2297430" y="323697"/>
                </a:cubicBezTo>
                <a:cubicBezTo>
                  <a:pt x="2299297" y="327736"/>
                  <a:pt x="2300363" y="332003"/>
                  <a:pt x="2300630" y="336499"/>
                </a:cubicBezTo>
                <a:cubicBezTo>
                  <a:pt x="2301202" y="353244"/>
                  <a:pt x="2300516" y="363874"/>
                  <a:pt x="2298573" y="368389"/>
                </a:cubicBezTo>
                <a:cubicBezTo>
                  <a:pt x="2296629" y="372903"/>
                  <a:pt x="2295487" y="377818"/>
                  <a:pt x="2295144" y="383133"/>
                </a:cubicBezTo>
                <a:cubicBezTo>
                  <a:pt x="2295087" y="397078"/>
                  <a:pt x="2296344" y="411251"/>
                  <a:pt x="2298916" y="425653"/>
                </a:cubicBezTo>
                <a:cubicBezTo>
                  <a:pt x="2301487" y="440055"/>
                  <a:pt x="2302973" y="453313"/>
                  <a:pt x="2303373" y="465429"/>
                </a:cubicBezTo>
                <a:cubicBezTo>
                  <a:pt x="2307660" y="465372"/>
                  <a:pt x="2311889" y="465486"/>
                  <a:pt x="2316061" y="465772"/>
                </a:cubicBezTo>
                <a:cubicBezTo>
                  <a:pt x="2320233" y="466058"/>
                  <a:pt x="2323319" y="464115"/>
                  <a:pt x="2325319" y="459943"/>
                </a:cubicBezTo>
                <a:cubicBezTo>
                  <a:pt x="2329319" y="446341"/>
                  <a:pt x="2334577" y="433082"/>
                  <a:pt x="2341092" y="420166"/>
                </a:cubicBezTo>
                <a:cubicBezTo>
                  <a:pt x="2347607" y="407251"/>
                  <a:pt x="2353323" y="393992"/>
                  <a:pt x="2358237" y="380390"/>
                </a:cubicBezTo>
                <a:cubicBezTo>
                  <a:pt x="2357494" y="374980"/>
                  <a:pt x="2358980" y="369341"/>
                  <a:pt x="2362695" y="363474"/>
                </a:cubicBezTo>
                <a:cubicBezTo>
                  <a:pt x="2366410" y="357606"/>
                  <a:pt x="2368581" y="351053"/>
                  <a:pt x="2369210" y="343814"/>
                </a:cubicBezTo>
                <a:cubicBezTo>
                  <a:pt x="2375782" y="324612"/>
                  <a:pt x="2381155" y="305409"/>
                  <a:pt x="2385326" y="286207"/>
                </a:cubicBezTo>
                <a:cubicBezTo>
                  <a:pt x="2389498" y="267005"/>
                  <a:pt x="2394185" y="247802"/>
                  <a:pt x="2399385" y="228600"/>
                </a:cubicBezTo>
                <a:cubicBezTo>
                  <a:pt x="2401367" y="223037"/>
                  <a:pt x="2403805" y="217246"/>
                  <a:pt x="2406700" y="211226"/>
                </a:cubicBezTo>
                <a:cubicBezTo>
                  <a:pt x="2409596" y="205206"/>
                  <a:pt x="2412034" y="199415"/>
                  <a:pt x="2414016" y="193852"/>
                </a:cubicBezTo>
                <a:cubicBezTo>
                  <a:pt x="2417635" y="179184"/>
                  <a:pt x="2420912" y="164630"/>
                  <a:pt x="2423846" y="150190"/>
                </a:cubicBezTo>
                <a:cubicBezTo>
                  <a:pt x="2426779" y="135750"/>
                  <a:pt x="2429599" y="121653"/>
                  <a:pt x="2432304" y="107899"/>
                </a:cubicBezTo>
                <a:cubicBezTo>
                  <a:pt x="2432685" y="105041"/>
                  <a:pt x="2434209" y="99326"/>
                  <a:pt x="2436876" y="90754"/>
                </a:cubicBezTo>
                <a:cubicBezTo>
                  <a:pt x="2439543" y="82181"/>
                  <a:pt x="2441067" y="76924"/>
                  <a:pt x="2441448" y="74980"/>
                </a:cubicBezTo>
                <a:cubicBezTo>
                  <a:pt x="2442133" y="62122"/>
                  <a:pt x="2440762" y="51263"/>
                  <a:pt x="2437333" y="42405"/>
                </a:cubicBezTo>
                <a:cubicBezTo>
                  <a:pt x="2433904" y="33547"/>
                  <a:pt x="2429789" y="24288"/>
                  <a:pt x="2424988" y="14630"/>
                </a:cubicBezTo>
                <a:cubicBezTo>
                  <a:pt x="2432837" y="12420"/>
                  <a:pt x="2439543" y="9525"/>
                  <a:pt x="2445105" y="5943"/>
                </a:cubicBezTo>
                <a:cubicBezTo>
                  <a:pt x="2450668" y="2362"/>
                  <a:pt x="2457374" y="381"/>
                  <a:pt x="2465222" y="0"/>
                </a:cubicBezTo>
                <a:close/>
              </a:path>
            </a:pathLst>
          </a:custGeom>
          <a:solidFill>
            <a:srgbClr val="898B9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7200" dirty="0">
              <a:solidFill>
                <a:srgbClr val="898B9E"/>
              </a:solidFill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173D8C-6B66-40E9-9660-AA2D0AEAA27D}"/>
              </a:ext>
            </a:extLst>
          </p:cNvPr>
          <p:cNvSpPr/>
          <p:nvPr/>
        </p:nvSpPr>
        <p:spPr>
          <a:xfrm>
            <a:off x="8809771" y="122176"/>
            <a:ext cx="177889" cy="1908421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45D4D64-9FDD-4505-97A1-88AE8F790DA6}"/>
              </a:ext>
            </a:extLst>
          </p:cNvPr>
          <p:cNvCxnSpPr>
            <a:cxnSpLocks/>
          </p:cNvCxnSpPr>
          <p:nvPr/>
        </p:nvCxnSpPr>
        <p:spPr>
          <a:xfrm flipH="1">
            <a:off x="2" y="609328"/>
            <a:ext cx="9138633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8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TypeLand 康熙字典體試用版</vt:lpstr>
      <vt:lpstr>Arial</vt:lpstr>
      <vt:lpstr>TypeLand.com 康熙字典體 試用版</vt:lpstr>
      <vt:lpstr>Calibri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Jackie</dc:creator>
  <cp:lastModifiedBy>Li Jackie</cp:lastModifiedBy>
  <cp:revision>3</cp:revision>
  <dcterms:created xsi:type="dcterms:W3CDTF">2020-10-06T13:43:23Z</dcterms:created>
  <dcterms:modified xsi:type="dcterms:W3CDTF">2020-10-06T13:54:11Z</dcterms:modified>
</cp:coreProperties>
</file>