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6DB3"/>
    <a:srgbClr val="03E4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80" y="7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D4F50-2A7D-4FD4-BAD8-B86212445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FCD79F-05AB-4294-818B-8D8DB9236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0E0CAF-E251-4022-88B8-A5598A89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1EB8-CAEC-42EB-A821-984736FD1BCD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40E2F-05B4-402D-9E29-9DAE8909C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2C81A5-0D73-42CE-B473-6376F472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58AA-95BA-4D67-8AA6-0D18722BC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73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72205-2014-4CEB-9157-6940161CF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D8528B-5893-4E38-847A-A1E84352F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269C6C-BBBA-43FB-8031-5571B509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1EB8-CAEC-42EB-A821-984736FD1BCD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4F8B41-9F32-41C2-BDBE-3E61B9EE7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175CC6-A794-458E-9973-A5394884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58AA-95BA-4D67-8AA6-0D18722BC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7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8F6B5D-B835-470F-BDC5-80130DAC9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005F-E081-43C6-9A7B-D7BD63F80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7763EF-C9FA-4343-80CB-62755027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1EB8-CAEC-42EB-A821-984736FD1BCD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D6C026-9D29-48E3-864E-0C1025B1F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43CFDF-BE35-430C-A275-92EAD989E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58AA-95BA-4D67-8AA6-0D18722BC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63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385E0-BB36-4EC5-8C3B-C294D67D3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075F0-48D1-4F64-AC55-6485E3284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6E1BEC-007B-4EB6-87A8-028D82A93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1EB8-CAEC-42EB-A821-984736FD1BCD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3852EE-4452-4661-99B8-70CDE139C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124B70-88B2-4A26-BC24-7189A2780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58AA-95BA-4D67-8AA6-0D18722BC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61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E7FD9-BF72-46DB-8E66-9549531F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9D3359-80C3-43C3-AB0D-D94D83D16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AEA3AA-67D2-4F0D-B689-548E31A6F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1EB8-CAEC-42EB-A821-984736FD1BCD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8F5F1-83E9-4BA3-A505-F6E9E5B74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857820-B3E8-438E-AF88-6B048FE11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58AA-95BA-4D67-8AA6-0D18722BC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410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0534A-0AA7-4D24-9846-1EDE8E5E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C063C8-CD80-44DC-9745-ADB123B4C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629A80-AB24-4338-8525-8BAACAC15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6C756C-F638-439C-B6AD-A662F6E5B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1EB8-CAEC-42EB-A821-984736FD1BCD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1A176B-E6C2-4FFA-B7FE-94C586189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D70C57-ECDA-4F2A-887F-4626B8E41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58AA-95BA-4D67-8AA6-0D18722BC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65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07F2E-D13B-4F11-B2CD-14818320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F17933-AD6F-402C-A594-FDC17123A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EF592E-1E0B-40EA-9E59-0005A22FB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8C5DD8-E1A1-4078-A995-735FD4D51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C7BC74-2157-4830-90F6-930E84F12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18AEB9-4109-411E-BADE-B431B628D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1EB8-CAEC-42EB-A821-984736FD1BCD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14E136-43C7-42EE-908E-308B10D57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0FE117-65AC-4F09-81FF-7BFEE2A77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58AA-95BA-4D67-8AA6-0D18722BC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49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0CAD3-426E-490F-B262-3065BD85D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725788-818F-4936-ADB5-643A6FEF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1EB8-CAEC-42EB-A821-984736FD1BCD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B0613D-E6EC-425E-91A6-A4C9EBC6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434DD4-9E7A-46F7-B329-6AD2E7569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58AA-95BA-4D67-8AA6-0D18722BC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31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983D0E-FFFD-43B1-B4E5-99FE5677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1EB8-CAEC-42EB-A821-984736FD1BCD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A4751B-29D5-45CF-B960-6E755804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5F8A69-2445-4F50-ABA5-0431E319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58AA-95BA-4D67-8AA6-0D18722BC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40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A561A-108F-48DB-B81C-9526C9BC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83B1F8-6149-42C5-A422-AD608EAA1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423A0C-F22E-4523-ACBC-FDD79A3F7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D1ADAC-E910-4C70-873B-8361F634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1EB8-CAEC-42EB-A821-984736FD1BCD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E5964A-3405-42A1-B50A-9D2D9EB72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F12915-9041-4E36-B72D-965912CA2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58AA-95BA-4D67-8AA6-0D18722BC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07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6D746-5D91-4520-8E4E-D5D935932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7169B2-C45D-42BA-97A8-3546CEB7E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A1ECB8-AF6C-4452-A0E5-DF0DD08B3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F2121C-1FD8-4580-91BD-8966A1853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1EB8-CAEC-42EB-A821-984736FD1BCD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A7C0B4-AC53-4538-B22B-D8B7E02AE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DBF9D9-0372-4FE0-BBF6-76585473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58AA-95BA-4D67-8AA6-0D18722BC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94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84C274-AAC0-40D8-AD9C-E135FDBDD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504051-61E5-4E59-993A-023B24C72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1F810B-2D10-4E05-82A6-9932B1492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11EB8-CAEC-42EB-A821-984736FD1BCD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2FE57-4ABC-4AF1-B360-74D6F6552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2D11C-7EDD-4BCB-944D-2A067C909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958AA-95BA-4D67-8AA6-0D18722BC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96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42BCD-7245-460C-BD59-05357A5B4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3524250" cy="2716212"/>
          </a:xfrm>
        </p:spPr>
        <p:txBody>
          <a:bodyPr>
            <a:normAutofit fontScale="90000"/>
          </a:bodyPr>
          <a:lstStyle/>
          <a:p>
            <a:r>
              <a:rPr lang="en-US" altLang="zh-CN" sz="215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  <a:gs pos="50000">
                      <a:schemeClr val="tx1"/>
                    </a:gs>
                    <a:gs pos="25000">
                      <a:srgbClr val="03E4E5"/>
                    </a:gs>
                    <a:gs pos="60675">
                      <a:srgbClr val="1A2F4C"/>
                    </a:gs>
                    <a:gs pos="75000">
                      <a:srgbClr val="3D6DB3"/>
                    </a:gs>
                  </a:gsLst>
                  <a:lin ang="3600000" scaled="0"/>
                </a:gradFill>
                <a:latin typeface="锐字工房光辉大黑简1.0" panose="02010600030101010101" pitchFamily="2" charset="-122"/>
                <a:ea typeface="锐字工房光辉大黑简1.0" panose="02010600030101010101" pitchFamily="2" charset="-122"/>
              </a:rPr>
              <a:t>02</a:t>
            </a:r>
            <a:endParaRPr lang="zh-CN" altLang="en-US" sz="21500" dirty="0">
              <a:gradFill>
                <a:gsLst>
                  <a:gs pos="100000">
                    <a:schemeClr val="bg1"/>
                  </a:gs>
                  <a:gs pos="0">
                    <a:schemeClr val="bg1"/>
                  </a:gs>
                  <a:gs pos="50000">
                    <a:schemeClr val="tx1"/>
                  </a:gs>
                  <a:gs pos="25000">
                    <a:srgbClr val="03E4E5"/>
                  </a:gs>
                  <a:gs pos="60675">
                    <a:srgbClr val="1A2F4C"/>
                  </a:gs>
                  <a:gs pos="75000">
                    <a:srgbClr val="3D6DB3"/>
                  </a:gs>
                </a:gsLst>
                <a:lin ang="3600000" scaled="0"/>
              </a:gradFill>
              <a:latin typeface="锐字工房光辉大黑简1.0" panose="02010600030101010101" pitchFamily="2" charset="-122"/>
              <a:ea typeface="锐字工房光辉大黑简1.0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22714F-8F43-4B73-A9CE-BD332E02B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808" y="2536863"/>
            <a:ext cx="1822862" cy="16643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7725807-5E9A-4A90-9119-BE8A61A36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828" y="2536863"/>
            <a:ext cx="2838222" cy="40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6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450C8A6-686E-4D5D-B673-1A62C303E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128" y="1079538"/>
            <a:ext cx="3724047" cy="605827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5428B94-13E3-4B69-8FD5-6DE2E2AECE38}"/>
              </a:ext>
            </a:extLst>
          </p:cNvPr>
          <p:cNvSpPr/>
          <p:nvPr/>
        </p:nvSpPr>
        <p:spPr>
          <a:xfrm>
            <a:off x="4419600" y="933450"/>
            <a:ext cx="3171825" cy="5124450"/>
          </a:xfrm>
          <a:prstGeom prst="rect">
            <a:avLst/>
          </a:prstGeom>
          <a:gradFill>
            <a:gsLst>
              <a:gs pos="75000">
                <a:schemeClr val="tx1">
                  <a:alpha val="60000"/>
                </a:schemeClr>
              </a:gs>
              <a:gs pos="50000">
                <a:schemeClr val="tx1"/>
              </a:gs>
              <a:gs pos="25000">
                <a:schemeClr val="tx1">
                  <a:alpha val="6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9B1854B-2BB7-4642-B64F-88E588145A62}"/>
              </a:ext>
            </a:extLst>
          </p:cNvPr>
          <p:cNvSpPr/>
          <p:nvPr/>
        </p:nvSpPr>
        <p:spPr>
          <a:xfrm>
            <a:off x="3505200" y="2790825"/>
            <a:ext cx="5400675" cy="1647826"/>
          </a:xfrm>
          <a:prstGeom prst="rect">
            <a:avLst/>
          </a:prstGeom>
          <a:gradFill>
            <a:gsLst>
              <a:gs pos="75000">
                <a:schemeClr val="tx1"/>
              </a:gs>
              <a:gs pos="50000">
                <a:schemeClr val="tx1"/>
              </a:gs>
              <a:gs pos="25000">
                <a:schemeClr val="tx1"/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7B12FB-767B-416E-BD50-50AC125E8FB4}"/>
              </a:ext>
            </a:extLst>
          </p:cNvPr>
          <p:cNvSpPr txBox="1"/>
          <p:nvPr/>
        </p:nvSpPr>
        <p:spPr>
          <a:xfrm>
            <a:off x="4238625" y="3000679"/>
            <a:ext cx="49625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  <a:latin typeface="锐字工房光辉大黑简1.0" panose="02010600030101010101" pitchFamily="2" charset="-122"/>
                <a:ea typeface="锐字工房光辉大黑简1.0" panose="02010600030101010101" pitchFamily="2" charset="-122"/>
              </a:rPr>
              <a:t>目录设置</a:t>
            </a:r>
          </a:p>
        </p:txBody>
      </p:sp>
    </p:spTree>
    <p:extLst>
      <p:ext uri="{BB962C8B-B14F-4D97-AF65-F5344CB8AC3E}">
        <p14:creationId xmlns:p14="http://schemas.microsoft.com/office/powerpoint/2010/main" val="3474147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锐字工房光辉大黑简1.0</vt:lpstr>
      <vt:lpstr>Arial</vt:lpstr>
      <vt:lpstr>Office 主题​​</vt:lpstr>
      <vt:lpstr>02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</dc:title>
  <dc:creator>Li Jackie</dc:creator>
  <cp:lastModifiedBy>Li Jackie</cp:lastModifiedBy>
  <cp:revision>7</cp:revision>
  <dcterms:created xsi:type="dcterms:W3CDTF">2020-12-29T14:39:58Z</dcterms:created>
  <dcterms:modified xsi:type="dcterms:W3CDTF">2020-12-29T15:11:42Z</dcterms:modified>
</cp:coreProperties>
</file>