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7AE"/>
    <a:srgbClr val="4775A6"/>
    <a:srgbClr val="136098"/>
    <a:srgbClr val="6284AA"/>
    <a:srgbClr val="CAB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6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7284-E59E-42BE-BEE8-DF61186C579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8B6A-1B4C-4CBE-888D-2E3C1F51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0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7284-E59E-42BE-BEE8-DF61186C579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8B6A-1B4C-4CBE-888D-2E3C1F51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9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7284-E59E-42BE-BEE8-DF61186C579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8B6A-1B4C-4CBE-888D-2E3C1F51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8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7284-E59E-42BE-BEE8-DF61186C579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8B6A-1B4C-4CBE-888D-2E3C1F51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7284-E59E-42BE-BEE8-DF61186C579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8B6A-1B4C-4CBE-888D-2E3C1F51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98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7284-E59E-42BE-BEE8-DF61186C579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8B6A-1B4C-4CBE-888D-2E3C1F51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2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7284-E59E-42BE-BEE8-DF61186C579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8B6A-1B4C-4CBE-888D-2E3C1F51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7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7284-E59E-42BE-BEE8-DF61186C579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8B6A-1B4C-4CBE-888D-2E3C1F51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5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7284-E59E-42BE-BEE8-DF61186C579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8B6A-1B4C-4CBE-888D-2E3C1F51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6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7284-E59E-42BE-BEE8-DF61186C579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8B6A-1B4C-4CBE-888D-2E3C1F51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3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7284-E59E-42BE-BEE8-DF61186C579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8B6A-1B4C-4CBE-888D-2E3C1F51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0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7284-E59E-42BE-BEE8-DF61186C579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B8B6A-1B4C-4CBE-888D-2E3C1F51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4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752768F-CDCC-4DAE-AAB9-0D2AF09BD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67" b="-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8DD6432-7E0E-495A-A3F3-154C02614FD6}"/>
              </a:ext>
            </a:extLst>
          </p:cNvPr>
          <p:cNvSpPr/>
          <p:nvPr/>
        </p:nvSpPr>
        <p:spPr>
          <a:xfrm>
            <a:off x="0" y="2525073"/>
            <a:ext cx="9144000" cy="4345806"/>
          </a:xfrm>
          <a:custGeom>
            <a:avLst/>
            <a:gdLst>
              <a:gd name="connsiteX0" fmla="*/ 0 w 9144000"/>
              <a:gd name="connsiteY0" fmla="*/ 0 h 2334126"/>
              <a:gd name="connsiteX1" fmla="*/ 9144000 w 9144000"/>
              <a:gd name="connsiteY1" fmla="*/ 0 h 2334126"/>
              <a:gd name="connsiteX2" fmla="*/ 9144000 w 9144000"/>
              <a:gd name="connsiteY2" fmla="*/ 2334126 h 2334126"/>
              <a:gd name="connsiteX3" fmla="*/ 0 w 9144000"/>
              <a:gd name="connsiteY3" fmla="*/ 2334126 h 2334126"/>
              <a:gd name="connsiteX4" fmla="*/ 0 w 9144000"/>
              <a:gd name="connsiteY4" fmla="*/ 0 h 2334126"/>
              <a:gd name="connsiteX0" fmla="*/ 0 w 9144000"/>
              <a:gd name="connsiteY0" fmla="*/ 9626 h 2343752"/>
              <a:gd name="connsiteX1" fmla="*/ 2281187 w 9144000"/>
              <a:gd name="connsiteY1" fmla="*/ 0 h 2343752"/>
              <a:gd name="connsiteX2" fmla="*/ 9144000 w 9144000"/>
              <a:gd name="connsiteY2" fmla="*/ 9626 h 2343752"/>
              <a:gd name="connsiteX3" fmla="*/ 9144000 w 9144000"/>
              <a:gd name="connsiteY3" fmla="*/ 2343752 h 2343752"/>
              <a:gd name="connsiteX4" fmla="*/ 0 w 9144000"/>
              <a:gd name="connsiteY4" fmla="*/ 2343752 h 2343752"/>
              <a:gd name="connsiteX5" fmla="*/ 0 w 9144000"/>
              <a:gd name="connsiteY5" fmla="*/ 9626 h 2343752"/>
              <a:gd name="connsiteX0" fmla="*/ 0 w 9144000"/>
              <a:gd name="connsiteY0" fmla="*/ 9626 h 2343752"/>
              <a:gd name="connsiteX1" fmla="*/ 2281187 w 9144000"/>
              <a:gd name="connsiteY1" fmla="*/ 0 h 2343752"/>
              <a:gd name="connsiteX2" fmla="*/ 9144000 w 9144000"/>
              <a:gd name="connsiteY2" fmla="*/ 9626 h 2343752"/>
              <a:gd name="connsiteX3" fmla="*/ 9144000 w 9144000"/>
              <a:gd name="connsiteY3" fmla="*/ 2343752 h 2343752"/>
              <a:gd name="connsiteX4" fmla="*/ 0 w 9144000"/>
              <a:gd name="connsiteY4" fmla="*/ 2343752 h 2343752"/>
              <a:gd name="connsiteX5" fmla="*/ 0 w 9144000"/>
              <a:gd name="connsiteY5" fmla="*/ 9626 h 2343752"/>
              <a:gd name="connsiteX0" fmla="*/ 0 w 9144000"/>
              <a:gd name="connsiteY0" fmla="*/ 9626 h 2343752"/>
              <a:gd name="connsiteX1" fmla="*/ 3609473 w 9144000"/>
              <a:gd name="connsiteY1" fmla="*/ 0 h 2343752"/>
              <a:gd name="connsiteX2" fmla="*/ 9144000 w 9144000"/>
              <a:gd name="connsiteY2" fmla="*/ 9626 h 2343752"/>
              <a:gd name="connsiteX3" fmla="*/ 9144000 w 9144000"/>
              <a:gd name="connsiteY3" fmla="*/ 2343752 h 2343752"/>
              <a:gd name="connsiteX4" fmla="*/ 0 w 9144000"/>
              <a:gd name="connsiteY4" fmla="*/ 2343752 h 2343752"/>
              <a:gd name="connsiteX5" fmla="*/ 0 w 9144000"/>
              <a:gd name="connsiteY5" fmla="*/ 9626 h 2343752"/>
              <a:gd name="connsiteX0" fmla="*/ 0 w 9144000"/>
              <a:gd name="connsiteY0" fmla="*/ 9626 h 2343752"/>
              <a:gd name="connsiteX1" fmla="*/ 1626669 w 9144000"/>
              <a:gd name="connsiteY1" fmla="*/ 9626 h 2343752"/>
              <a:gd name="connsiteX2" fmla="*/ 3609473 w 9144000"/>
              <a:gd name="connsiteY2" fmla="*/ 0 h 2343752"/>
              <a:gd name="connsiteX3" fmla="*/ 9144000 w 9144000"/>
              <a:gd name="connsiteY3" fmla="*/ 9626 h 2343752"/>
              <a:gd name="connsiteX4" fmla="*/ 9144000 w 9144000"/>
              <a:gd name="connsiteY4" fmla="*/ 2343752 h 2343752"/>
              <a:gd name="connsiteX5" fmla="*/ 0 w 9144000"/>
              <a:gd name="connsiteY5" fmla="*/ 2343752 h 2343752"/>
              <a:gd name="connsiteX6" fmla="*/ 0 w 9144000"/>
              <a:gd name="connsiteY6" fmla="*/ 9626 h 2343752"/>
              <a:gd name="connsiteX0" fmla="*/ 0 w 9144000"/>
              <a:gd name="connsiteY0" fmla="*/ 172542 h 2506668"/>
              <a:gd name="connsiteX1" fmla="*/ 1626669 w 9144000"/>
              <a:gd name="connsiteY1" fmla="*/ 172542 h 2506668"/>
              <a:gd name="connsiteX2" fmla="*/ 3609473 w 9144000"/>
              <a:gd name="connsiteY2" fmla="*/ 162916 h 2506668"/>
              <a:gd name="connsiteX3" fmla="*/ 9144000 w 9144000"/>
              <a:gd name="connsiteY3" fmla="*/ 172542 h 2506668"/>
              <a:gd name="connsiteX4" fmla="*/ 9144000 w 9144000"/>
              <a:gd name="connsiteY4" fmla="*/ 2506668 h 2506668"/>
              <a:gd name="connsiteX5" fmla="*/ 0 w 9144000"/>
              <a:gd name="connsiteY5" fmla="*/ 2506668 h 2506668"/>
              <a:gd name="connsiteX6" fmla="*/ 0 w 9144000"/>
              <a:gd name="connsiteY6" fmla="*/ 172542 h 2506668"/>
              <a:gd name="connsiteX0" fmla="*/ 0 w 9144000"/>
              <a:gd name="connsiteY0" fmla="*/ 56760 h 2390886"/>
              <a:gd name="connsiteX1" fmla="*/ 1260909 w 9144000"/>
              <a:gd name="connsiteY1" fmla="*/ 1404297 h 2390886"/>
              <a:gd name="connsiteX2" fmla="*/ 3609473 w 9144000"/>
              <a:gd name="connsiteY2" fmla="*/ 47134 h 2390886"/>
              <a:gd name="connsiteX3" fmla="*/ 9144000 w 9144000"/>
              <a:gd name="connsiteY3" fmla="*/ 56760 h 2390886"/>
              <a:gd name="connsiteX4" fmla="*/ 9144000 w 9144000"/>
              <a:gd name="connsiteY4" fmla="*/ 2390886 h 2390886"/>
              <a:gd name="connsiteX5" fmla="*/ 0 w 9144000"/>
              <a:gd name="connsiteY5" fmla="*/ 2390886 h 2390886"/>
              <a:gd name="connsiteX6" fmla="*/ 0 w 9144000"/>
              <a:gd name="connsiteY6" fmla="*/ 56760 h 2390886"/>
              <a:gd name="connsiteX0" fmla="*/ 0 w 9144000"/>
              <a:gd name="connsiteY0" fmla="*/ 56760 h 2390886"/>
              <a:gd name="connsiteX1" fmla="*/ 1260909 w 9144000"/>
              <a:gd name="connsiteY1" fmla="*/ 1404297 h 2390886"/>
              <a:gd name="connsiteX2" fmla="*/ 3609473 w 9144000"/>
              <a:gd name="connsiteY2" fmla="*/ 47134 h 2390886"/>
              <a:gd name="connsiteX3" fmla="*/ 9144000 w 9144000"/>
              <a:gd name="connsiteY3" fmla="*/ 56760 h 2390886"/>
              <a:gd name="connsiteX4" fmla="*/ 9144000 w 9144000"/>
              <a:gd name="connsiteY4" fmla="*/ 2390886 h 2390886"/>
              <a:gd name="connsiteX5" fmla="*/ 0 w 9144000"/>
              <a:gd name="connsiteY5" fmla="*/ 2390886 h 2390886"/>
              <a:gd name="connsiteX6" fmla="*/ 0 w 9144000"/>
              <a:gd name="connsiteY6" fmla="*/ 56760 h 2390886"/>
              <a:gd name="connsiteX0" fmla="*/ 0 w 9144000"/>
              <a:gd name="connsiteY0" fmla="*/ 2011680 h 4345806"/>
              <a:gd name="connsiteX1" fmla="*/ 1260909 w 9144000"/>
              <a:gd name="connsiteY1" fmla="*/ 3359217 h 4345806"/>
              <a:gd name="connsiteX2" fmla="*/ 3609473 w 9144000"/>
              <a:gd name="connsiteY2" fmla="*/ 2002054 h 4345806"/>
              <a:gd name="connsiteX3" fmla="*/ 9144000 w 9144000"/>
              <a:gd name="connsiteY3" fmla="*/ 0 h 4345806"/>
              <a:gd name="connsiteX4" fmla="*/ 9144000 w 9144000"/>
              <a:gd name="connsiteY4" fmla="*/ 4345806 h 4345806"/>
              <a:gd name="connsiteX5" fmla="*/ 0 w 9144000"/>
              <a:gd name="connsiteY5" fmla="*/ 4345806 h 4345806"/>
              <a:gd name="connsiteX6" fmla="*/ 0 w 9144000"/>
              <a:gd name="connsiteY6" fmla="*/ 2011680 h 4345806"/>
              <a:gd name="connsiteX0" fmla="*/ 0 w 9144000"/>
              <a:gd name="connsiteY0" fmla="*/ 2063292 h 4397418"/>
              <a:gd name="connsiteX1" fmla="*/ 1260909 w 9144000"/>
              <a:gd name="connsiteY1" fmla="*/ 3410829 h 4397418"/>
              <a:gd name="connsiteX2" fmla="*/ 3609473 w 9144000"/>
              <a:gd name="connsiteY2" fmla="*/ 2053666 h 4397418"/>
              <a:gd name="connsiteX3" fmla="*/ 9144000 w 9144000"/>
              <a:gd name="connsiteY3" fmla="*/ 51612 h 4397418"/>
              <a:gd name="connsiteX4" fmla="*/ 9144000 w 9144000"/>
              <a:gd name="connsiteY4" fmla="*/ 4397418 h 4397418"/>
              <a:gd name="connsiteX5" fmla="*/ 0 w 9144000"/>
              <a:gd name="connsiteY5" fmla="*/ 4397418 h 4397418"/>
              <a:gd name="connsiteX6" fmla="*/ 0 w 9144000"/>
              <a:gd name="connsiteY6" fmla="*/ 2063292 h 4397418"/>
              <a:gd name="connsiteX0" fmla="*/ 0 w 9144000"/>
              <a:gd name="connsiteY0" fmla="*/ 2048283 h 4382409"/>
              <a:gd name="connsiteX1" fmla="*/ 1260909 w 9144000"/>
              <a:gd name="connsiteY1" fmla="*/ 3395820 h 4382409"/>
              <a:gd name="connsiteX2" fmla="*/ 4148488 w 9144000"/>
              <a:gd name="connsiteY2" fmla="*/ 2953057 h 4382409"/>
              <a:gd name="connsiteX3" fmla="*/ 9144000 w 9144000"/>
              <a:gd name="connsiteY3" fmla="*/ 36603 h 4382409"/>
              <a:gd name="connsiteX4" fmla="*/ 9144000 w 9144000"/>
              <a:gd name="connsiteY4" fmla="*/ 4382409 h 4382409"/>
              <a:gd name="connsiteX5" fmla="*/ 0 w 9144000"/>
              <a:gd name="connsiteY5" fmla="*/ 4382409 h 4382409"/>
              <a:gd name="connsiteX6" fmla="*/ 0 w 9144000"/>
              <a:gd name="connsiteY6" fmla="*/ 2048283 h 4382409"/>
              <a:gd name="connsiteX0" fmla="*/ 0 w 9144000"/>
              <a:gd name="connsiteY0" fmla="*/ 2049490 h 4383616"/>
              <a:gd name="connsiteX1" fmla="*/ 1260909 w 9144000"/>
              <a:gd name="connsiteY1" fmla="*/ 3397027 h 4383616"/>
              <a:gd name="connsiteX2" fmla="*/ 2050181 w 9144000"/>
              <a:gd name="connsiteY2" fmla="*/ 3368151 h 4383616"/>
              <a:gd name="connsiteX3" fmla="*/ 4148488 w 9144000"/>
              <a:gd name="connsiteY3" fmla="*/ 2954264 h 4383616"/>
              <a:gd name="connsiteX4" fmla="*/ 9144000 w 9144000"/>
              <a:gd name="connsiteY4" fmla="*/ 37810 h 4383616"/>
              <a:gd name="connsiteX5" fmla="*/ 9144000 w 9144000"/>
              <a:gd name="connsiteY5" fmla="*/ 4383616 h 4383616"/>
              <a:gd name="connsiteX6" fmla="*/ 0 w 9144000"/>
              <a:gd name="connsiteY6" fmla="*/ 4383616 h 4383616"/>
              <a:gd name="connsiteX7" fmla="*/ 0 w 9144000"/>
              <a:gd name="connsiteY7" fmla="*/ 2049490 h 4383616"/>
              <a:gd name="connsiteX0" fmla="*/ 0 w 9144000"/>
              <a:gd name="connsiteY0" fmla="*/ 2050306 h 4384432"/>
              <a:gd name="connsiteX1" fmla="*/ 1260909 w 9144000"/>
              <a:gd name="connsiteY1" fmla="*/ 3397843 h 4384432"/>
              <a:gd name="connsiteX2" fmla="*/ 2088682 w 9144000"/>
              <a:gd name="connsiteY2" fmla="*/ 3763603 h 4384432"/>
              <a:gd name="connsiteX3" fmla="*/ 4148488 w 9144000"/>
              <a:gd name="connsiteY3" fmla="*/ 2955080 h 4384432"/>
              <a:gd name="connsiteX4" fmla="*/ 9144000 w 9144000"/>
              <a:gd name="connsiteY4" fmla="*/ 38626 h 4384432"/>
              <a:gd name="connsiteX5" fmla="*/ 9144000 w 9144000"/>
              <a:gd name="connsiteY5" fmla="*/ 4384432 h 4384432"/>
              <a:gd name="connsiteX6" fmla="*/ 0 w 9144000"/>
              <a:gd name="connsiteY6" fmla="*/ 4384432 h 4384432"/>
              <a:gd name="connsiteX7" fmla="*/ 0 w 9144000"/>
              <a:gd name="connsiteY7" fmla="*/ 2050306 h 4384432"/>
              <a:gd name="connsiteX0" fmla="*/ 0 w 9144000"/>
              <a:gd name="connsiteY0" fmla="*/ 2050306 h 4384432"/>
              <a:gd name="connsiteX1" fmla="*/ 1260909 w 9144000"/>
              <a:gd name="connsiteY1" fmla="*/ 3397843 h 4384432"/>
              <a:gd name="connsiteX2" fmla="*/ 2088682 w 9144000"/>
              <a:gd name="connsiteY2" fmla="*/ 3763603 h 4384432"/>
              <a:gd name="connsiteX3" fmla="*/ 4148488 w 9144000"/>
              <a:gd name="connsiteY3" fmla="*/ 2955080 h 4384432"/>
              <a:gd name="connsiteX4" fmla="*/ 9144000 w 9144000"/>
              <a:gd name="connsiteY4" fmla="*/ 38626 h 4384432"/>
              <a:gd name="connsiteX5" fmla="*/ 9144000 w 9144000"/>
              <a:gd name="connsiteY5" fmla="*/ 4384432 h 4384432"/>
              <a:gd name="connsiteX6" fmla="*/ 0 w 9144000"/>
              <a:gd name="connsiteY6" fmla="*/ 4384432 h 4384432"/>
              <a:gd name="connsiteX7" fmla="*/ 0 w 9144000"/>
              <a:gd name="connsiteY7" fmla="*/ 2050306 h 4384432"/>
              <a:gd name="connsiteX0" fmla="*/ 0 w 9144000"/>
              <a:gd name="connsiteY0" fmla="*/ 2050306 h 4384432"/>
              <a:gd name="connsiteX1" fmla="*/ 1260909 w 9144000"/>
              <a:gd name="connsiteY1" fmla="*/ 3397843 h 4384432"/>
              <a:gd name="connsiteX2" fmla="*/ 2088682 w 9144000"/>
              <a:gd name="connsiteY2" fmla="*/ 3763603 h 4384432"/>
              <a:gd name="connsiteX3" fmla="*/ 4148488 w 9144000"/>
              <a:gd name="connsiteY3" fmla="*/ 2955080 h 4384432"/>
              <a:gd name="connsiteX4" fmla="*/ 9144000 w 9144000"/>
              <a:gd name="connsiteY4" fmla="*/ 38626 h 4384432"/>
              <a:gd name="connsiteX5" fmla="*/ 9144000 w 9144000"/>
              <a:gd name="connsiteY5" fmla="*/ 4384432 h 4384432"/>
              <a:gd name="connsiteX6" fmla="*/ 0 w 9144000"/>
              <a:gd name="connsiteY6" fmla="*/ 4384432 h 4384432"/>
              <a:gd name="connsiteX7" fmla="*/ 0 w 9144000"/>
              <a:gd name="connsiteY7" fmla="*/ 2050306 h 4384432"/>
              <a:gd name="connsiteX0" fmla="*/ 0 w 9144000"/>
              <a:gd name="connsiteY0" fmla="*/ 2050306 h 4384432"/>
              <a:gd name="connsiteX1" fmla="*/ 1222408 w 9144000"/>
              <a:gd name="connsiteY1" fmla="*/ 3445969 h 4384432"/>
              <a:gd name="connsiteX2" fmla="*/ 2088682 w 9144000"/>
              <a:gd name="connsiteY2" fmla="*/ 3763603 h 4384432"/>
              <a:gd name="connsiteX3" fmla="*/ 4148488 w 9144000"/>
              <a:gd name="connsiteY3" fmla="*/ 2955080 h 4384432"/>
              <a:gd name="connsiteX4" fmla="*/ 9144000 w 9144000"/>
              <a:gd name="connsiteY4" fmla="*/ 38626 h 4384432"/>
              <a:gd name="connsiteX5" fmla="*/ 9144000 w 9144000"/>
              <a:gd name="connsiteY5" fmla="*/ 4384432 h 4384432"/>
              <a:gd name="connsiteX6" fmla="*/ 0 w 9144000"/>
              <a:gd name="connsiteY6" fmla="*/ 4384432 h 4384432"/>
              <a:gd name="connsiteX7" fmla="*/ 0 w 9144000"/>
              <a:gd name="connsiteY7" fmla="*/ 2050306 h 4384432"/>
              <a:gd name="connsiteX0" fmla="*/ 0 w 9144000"/>
              <a:gd name="connsiteY0" fmla="*/ 2050246 h 4384372"/>
              <a:gd name="connsiteX1" fmla="*/ 1222408 w 9144000"/>
              <a:gd name="connsiteY1" fmla="*/ 3445909 h 4384372"/>
              <a:gd name="connsiteX2" fmla="*/ 2117558 w 9144000"/>
              <a:gd name="connsiteY2" fmla="*/ 3734667 h 4384372"/>
              <a:gd name="connsiteX3" fmla="*/ 4148488 w 9144000"/>
              <a:gd name="connsiteY3" fmla="*/ 2955020 h 4384372"/>
              <a:gd name="connsiteX4" fmla="*/ 9144000 w 9144000"/>
              <a:gd name="connsiteY4" fmla="*/ 38566 h 4384372"/>
              <a:gd name="connsiteX5" fmla="*/ 9144000 w 9144000"/>
              <a:gd name="connsiteY5" fmla="*/ 4384372 h 4384372"/>
              <a:gd name="connsiteX6" fmla="*/ 0 w 9144000"/>
              <a:gd name="connsiteY6" fmla="*/ 4384372 h 4384372"/>
              <a:gd name="connsiteX7" fmla="*/ 0 w 9144000"/>
              <a:gd name="connsiteY7" fmla="*/ 2050246 h 4384372"/>
              <a:gd name="connsiteX0" fmla="*/ 0 w 9144000"/>
              <a:gd name="connsiteY0" fmla="*/ 2050246 h 4384372"/>
              <a:gd name="connsiteX1" fmla="*/ 1222408 w 9144000"/>
              <a:gd name="connsiteY1" fmla="*/ 3445909 h 4384372"/>
              <a:gd name="connsiteX2" fmla="*/ 2117558 w 9144000"/>
              <a:gd name="connsiteY2" fmla="*/ 3734667 h 4384372"/>
              <a:gd name="connsiteX3" fmla="*/ 4148488 w 9144000"/>
              <a:gd name="connsiteY3" fmla="*/ 2955020 h 4384372"/>
              <a:gd name="connsiteX4" fmla="*/ 9144000 w 9144000"/>
              <a:gd name="connsiteY4" fmla="*/ 38566 h 4384372"/>
              <a:gd name="connsiteX5" fmla="*/ 9144000 w 9144000"/>
              <a:gd name="connsiteY5" fmla="*/ 4384372 h 4384372"/>
              <a:gd name="connsiteX6" fmla="*/ 0 w 9144000"/>
              <a:gd name="connsiteY6" fmla="*/ 4384372 h 4384372"/>
              <a:gd name="connsiteX7" fmla="*/ 0 w 9144000"/>
              <a:gd name="connsiteY7" fmla="*/ 2050246 h 4384372"/>
              <a:gd name="connsiteX0" fmla="*/ 0 w 9144000"/>
              <a:gd name="connsiteY0" fmla="*/ 2011680 h 4345806"/>
              <a:gd name="connsiteX1" fmla="*/ 1222408 w 9144000"/>
              <a:gd name="connsiteY1" fmla="*/ 3407343 h 4345806"/>
              <a:gd name="connsiteX2" fmla="*/ 2117558 w 9144000"/>
              <a:gd name="connsiteY2" fmla="*/ 3696101 h 4345806"/>
              <a:gd name="connsiteX3" fmla="*/ 4148488 w 9144000"/>
              <a:gd name="connsiteY3" fmla="*/ 2916454 h 4345806"/>
              <a:gd name="connsiteX4" fmla="*/ 9144000 w 9144000"/>
              <a:gd name="connsiteY4" fmla="*/ 0 h 4345806"/>
              <a:gd name="connsiteX5" fmla="*/ 9144000 w 9144000"/>
              <a:gd name="connsiteY5" fmla="*/ 4345806 h 4345806"/>
              <a:gd name="connsiteX6" fmla="*/ 0 w 9144000"/>
              <a:gd name="connsiteY6" fmla="*/ 4345806 h 4345806"/>
              <a:gd name="connsiteX7" fmla="*/ 0 w 9144000"/>
              <a:gd name="connsiteY7" fmla="*/ 2011680 h 434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4345806">
                <a:moveTo>
                  <a:pt x="0" y="2011680"/>
                </a:moveTo>
                <a:cubicBezTo>
                  <a:pt x="271112" y="1622659"/>
                  <a:pt x="869482" y="3126606"/>
                  <a:pt x="1222408" y="3407343"/>
                </a:cubicBezTo>
                <a:cubicBezTo>
                  <a:pt x="1575334" y="3688080"/>
                  <a:pt x="1655546" y="3644766"/>
                  <a:pt x="2117558" y="3696101"/>
                </a:cubicBezTo>
                <a:cubicBezTo>
                  <a:pt x="2743199" y="3487553"/>
                  <a:pt x="2977414" y="3532471"/>
                  <a:pt x="4148488" y="2916454"/>
                </a:cubicBezTo>
                <a:lnTo>
                  <a:pt x="9144000" y="0"/>
                </a:lnTo>
                <a:lnTo>
                  <a:pt x="9144000" y="4345806"/>
                </a:lnTo>
                <a:lnTo>
                  <a:pt x="0" y="4345806"/>
                </a:lnTo>
                <a:lnTo>
                  <a:pt x="0" y="2011680"/>
                </a:ln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612EDED3-15E8-4895-829E-98887E670902}"/>
              </a:ext>
            </a:extLst>
          </p:cNvPr>
          <p:cNvSpPr/>
          <p:nvPr/>
        </p:nvSpPr>
        <p:spPr>
          <a:xfrm>
            <a:off x="0" y="4460016"/>
            <a:ext cx="9144000" cy="2397987"/>
          </a:xfrm>
          <a:custGeom>
            <a:avLst/>
            <a:gdLst>
              <a:gd name="connsiteX0" fmla="*/ 115889 w 9144000"/>
              <a:gd name="connsiteY0" fmla="*/ 625 h 2397987"/>
              <a:gd name="connsiteX1" fmla="*/ 1222408 w 9144000"/>
              <a:gd name="connsiteY1" fmla="*/ 1459524 h 2397987"/>
              <a:gd name="connsiteX2" fmla="*/ 2117558 w 9144000"/>
              <a:gd name="connsiteY2" fmla="*/ 1748282 h 2397987"/>
              <a:gd name="connsiteX3" fmla="*/ 4148488 w 9144000"/>
              <a:gd name="connsiteY3" fmla="*/ 968635 h 2397987"/>
              <a:gd name="connsiteX4" fmla="*/ 4448572 w 9144000"/>
              <a:gd name="connsiteY4" fmla="*/ 793442 h 2397987"/>
              <a:gd name="connsiteX5" fmla="*/ 4690634 w 9144000"/>
              <a:gd name="connsiteY5" fmla="*/ 1024485 h 2397987"/>
              <a:gd name="connsiteX6" fmla="*/ 8869111 w 9144000"/>
              <a:gd name="connsiteY6" fmla="*/ 2393934 h 2397987"/>
              <a:gd name="connsiteX7" fmla="*/ 9144000 w 9144000"/>
              <a:gd name="connsiteY7" fmla="*/ 2397964 h 2397987"/>
              <a:gd name="connsiteX8" fmla="*/ 9144000 w 9144000"/>
              <a:gd name="connsiteY8" fmla="*/ 2397987 h 2397987"/>
              <a:gd name="connsiteX9" fmla="*/ 0 w 9144000"/>
              <a:gd name="connsiteY9" fmla="*/ 2397987 h 2397987"/>
              <a:gd name="connsiteX10" fmla="*/ 0 w 9144000"/>
              <a:gd name="connsiteY10" fmla="*/ 63861 h 2397987"/>
              <a:gd name="connsiteX11" fmla="*/ 115889 w 9144000"/>
              <a:gd name="connsiteY11" fmla="*/ 625 h 239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0" h="2397987">
                <a:moveTo>
                  <a:pt x="115889" y="625"/>
                </a:moveTo>
                <a:cubicBezTo>
                  <a:pt x="416870" y="31714"/>
                  <a:pt x="913598" y="1213879"/>
                  <a:pt x="1222408" y="1459524"/>
                </a:cubicBezTo>
                <a:cubicBezTo>
                  <a:pt x="1575334" y="1740261"/>
                  <a:pt x="1655546" y="1696947"/>
                  <a:pt x="2117558" y="1748282"/>
                </a:cubicBezTo>
                <a:cubicBezTo>
                  <a:pt x="2743199" y="1539734"/>
                  <a:pt x="2977414" y="1584652"/>
                  <a:pt x="4148488" y="968635"/>
                </a:cubicBezTo>
                <a:lnTo>
                  <a:pt x="4448572" y="793442"/>
                </a:lnTo>
                <a:lnTo>
                  <a:pt x="4690634" y="1024485"/>
                </a:lnTo>
                <a:cubicBezTo>
                  <a:pt x="5607833" y="1811724"/>
                  <a:pt x="7129289" y="2342795"/>
                  <a:pt x="8869111" y="2393934"/>
                </a:cubicBezTo>
                <a:lnTo>
                  <a:pt x="9144000" y="2397964"/>
                </a:lnTo>
                <a:lnTo>
                  <a:pt x="9144000" y="2397987"/>
                </a:lnTo>
                <a:lnTo>
                  <a:pt x="0" y="2397987"/>
                </a:lnTo>
                <a:lnTo>
                  <a:pt x="0" y="63861"/>
                </a:lnTo>
                <a:cubicBezTo>
                  <a:pt x="33889" y="15234"/>
                  <a:pt x="72892" y="-3816"/>
                  <a:pt x="115889" y="625"/>
                </a:cubicBezTo>
                <a:close/>
              </a:path>
            </a:pathLst>
          </a:custGeom>
          <a:solidFill>
            <a:srgbClr val="5C7EA5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D9909A-8D74-4F90-B9DB-4F806F925AAB}"/>
              </a:ext>
            </a:extLst>
          </p:cNvPr>
          <p:cNvSpPr txBox="1"/>
          <p:nvPr/>
        </p:nvSpPr>
        <p:spPr>
          <a:xfrm>
            <a:off x="5484572" y="4605274"/>
            <a:ext cx="3659428" cy="1956740"/>
          </a:xfrm>
          <a:custGeom>
            <a:avLst/>
            <a:gdLst/>
            <a:ahLst/>
            <a:cxnLst/>
            <a:rect l="l" t="t" r="r" b="b"/>
            <a:pathLst>
              <a:path w="3659428" h="1956740">
                <a:moveTo>
                  <a:pt x="2061057" y="1747342"/>
                </a:moveTo>
                <a:lnTo>
                  <a:pt x="2048256" y="1751914"/>
                </a:lnTo>
                <a:lnTo>
                  <a:pt x="2048256" y="1758315"/>
                </a:lnTo>
                <a:cubicBezTo>
                  <a:pt x="2051209" y="1758143"/>
                  <a:pt x="2054218" y="1756886"/>
                  <a:pt x="2057286" y="1754543"/>
                </a:cubicBezTo>
                <a:cubicBezTo>
                  <a:pt x="2060353" y="1752200"/>
                  <a:pt x="2062219" y="1749799"/>
                  <a:pt x="2062886" y="1747342"/>
                </a:cubicBezTo>
                <a:close/>
                <a:moveTo>
                  <a:pt x="275234" y="1700708"/>
                </a:moveTo>
                <a:lnTo>
                  <a:pt x="276149" y="1700708"/>
                </a:lnTo>
                <a:cubicBezTo>
                  <a:pt x="276663" y="1701736"/>
                  <a:pt x="277235" y="1703108"/>
                  <a:pt x="277863" y="1704822"/>
                </a:cubicBezTo>
                <a:cubicBezTo>
                  <a:pt x="278492" y="1706537"/>
                  <a:pt x="278835" y="1707908"/>
                  <a:pt x="278892" y="1708937"/>
                </a:cubicBezTo>
                <a:cubicBezTo>
                  <a:pt x="278397" y="1715129"/>
                  <a:pt x="277787" y="1722863"/>
                  <a:pt x="277063" y="1732140"/>
                </a:cubicBezTo>
                <a:cubicBezTo>
                  <a:pt x="276339" y="1741417"/>
                  <a:pt x="278473" y="1748009"/>
                  <a:pt x="283464" y="1751914"/>
                </a:cubicBezTo>
                <a:cubicBezTo>
                  <a:pt x="285788" y="1752790"/>
                  <a:pt x="289141" y="1754009"/>
                  <a:pt x="293522" y="1755572"/>
                </a:cubicBezTo>
                <a:cubicBezTo>
                  <a:pt x="297904" y="1757134"/>
                  <a:pt x="300342" y="1759267"/>
                  <a:pt x="300837" y="1761972"/>
                </a:cubicBezTo>
                <a:cubicBezTo>
                  <a:pt x="300857" y="1764982"/>
                  <a:pt x="300361" y="1768564"/>
                  <a:pt x="299352" y="1772717"/>
                </a:cubicBezTo>
                <a:cubicBezTo>
                  <a:pt x="298342" y="1776870"/>
                  <a:pt x="296704" y="1779994"/>
                  <a:pt x="294437" y="1782089"/>
                </a:cubicBezTo>
                <a:cubicBezTo>
                  <a:pt x="292913" y="1785290"/>
                  <a:pt x="291160" y="1788490"/>
                  <a:pt x="289179" y="1791690"/>
                </a:cubicBezTo>
                <a:cubicBezTo>
                  <a:pt x="287198" y="1794891"/>
                  <a:pt x="285902" y="1798091"/>
                  <a:pt x="285293" y="1801292"/>
                </a:cubicBezTo>
                <a:cubicBezTo>
                  <a:pt x="273291" y="1808683"/>
                  <a:pt x="260718" y="1816074"/>
                  <a:pt x="247574" y="1823466"/>
                </a:cubicBezTo>
                <a:cubicBezTo>
                  <a:pt x="234429" y="1830857"/>
                  <a:pt x="221399" y="1837791"/>
                  <a:pt x="208483" y="1844268"/>
                </a:cubicBezTo>
                <a:lnTo>
                  <a:pt x="208483" y="1845183"/>
                </a:lnTo>
                <a:lnTo>
                  <a:pt x="185623" y="1858899"/>
                </a:lnTo>
                <a:lnTo>
                  <a:pt x="184709" y="1858899"/>
                </a:lnTo>
                <a:cubicBezTo>
                  <a:pt x="180916" y="1861405"/>
                  <a:pt x="172449" y="1867670"/>
                  <a:pt x="159309" y="1877695"/>
                </a:cubicBezTo>
                <a:cubicBezTo>
                  <a:pt x="146168" y="1887719"/>
                  <a:pt x="132825" y="1897439"/>
                  <a:pt x="119278" y="1906854"/>
                </a:cubicBezTo>
                <a:cubicBezTo>
                  <a:pt x="105732" y="1916269"/>
                  <a:pt x="96452" y="1921315"/>
                  <a:pt x="91440" y="1921992"/>
                </a:cubicBezTo>
                <a:lnTo>
                  <a:pt x="85039" y="1917420"/>
                </a:lnTo>
                <a:lnTo>
                  <a:pt x="84125" y="1917420"/>
                </a:lnTo>
                <a:cubicBezTo>
                  <a:pt x="82866" y="1916128"/>
                  <a:pt x="79694" y="1910585"/>
                  <a:pt x="74608" y="1900792"/>
                </a:cubicBezTo>
                <a:cubicBezTo>
                  <a:pt x="69523" y="1890999"/>
                  <a:pt x="64589" y="1881053"/>
                  <a:pt x="59808" y="1870955"/>
                </a:cubicBezTo>
                <a:cubicBezTo>
                  <a:pt x="55028" y="1860857"/>
                  <a:pt x="52465" y="1854705"/>
                  <a:pt x="52121" y="1852498"/>
                </a:cubicBezTo>
                <a:cubicBezTo>
                  <a:pt x="52425" y="1848821"/>
                  <a:pt x="53645" y="1845659"/>
                  <a:pt x="55778" y="1843011"/>
                </a:cubicBezTo>
                <a:cubicBezTo>
                  <a:pt x="57912" y="1840363"/>
                  <a:pt x="59131" y="1838344"/>
                  <a:pt x="59436" y="1836953"/>
                </a:cubicBezTo>
                <a:cubicBezTo>
                  <a:pt x="59588" y="1834972"/>
                  <a:pt x="59283" y="1833448"/>
                  <a:pt x="58521" y="1832381"/>
                </a:cubicBezTo>
                <a:cubicBezTo>
                  <a:pt x="59455" y="1825466"/>
                  <a:pt x="64217" y="1821465"/>
                  <a:pt x="72809" y="1820380"/>
                </a:cubicBezTo>
                <a:cubicBezTo>
                  <a:pt x="81401" y="1819294"/>
                  <a:pt x="88220" y="1818722"/>
                  <a:pt x="93269" y="1818665"/>
                </a:cubicBezTo>
                <a:cubicBezTo>
                  <a:pt x="95593" y="1816398"/>
                  <a:pt x="97803" y="1814074"/>
                  <a:pt x="99898" y="1811693"/>
                </a:cubicBezTo>
                <a:cubicBezTo>
                  <a:pt x="101994" y="1809312"/>
                  <a:pt x="103746" y="1806759"/>
                  <a:pt x="105156" y="1804035"/>
                </a:cubicBezTo>
                <a:lnTo>
                  <a:pt x="105156" y="1812264"/>
                </a:lnTo>
                <a:lnTo>
                  <a:pt x="109728" y="1816836"/>
                </a:lnTo>
                <a:cubicBezTo>
                  <a:pt x="114262" y="1814867"/>
                  <a:pt x="124511" y="1809033"/>
                  <a:pt x="140475" y="1799334"/>
                </a:cubicBezTo>
                <a:cubicBezTo>
                  <a:pt x="156438" y="1789635"/>
                  <a:pt x="174231" y="1778286"/>
                  <a:pt x="193853" y="1765287"/>
                </a:cubicBezTo>
                <a:cubicBezTo>
                  <a:pt x="213474" y="1752288"/>
                  <a:pt x="231038" y="1739853"/>
                  <a:pt x="246545" y="1727982"/>
                </a:cubicBezTo>
                <a:cubicBezTo>
                  <a:pt x="262052" y="1716112"/>
                  <a:pt x="271615" y="1707020"/>
                  <a:pt x="275234" y="1700708"/>
                </a:cubicBezTo>
                <a:close/>
                <a:moveTo>
                  <a:pt x="484632" y="1584579"/>
                </a:moveTo>
                <a:cubicBezTo>
                  <a:pt x="477355" y="1588598"/>
                  <a:pt x="468135" y="1594047"/>
                  <a:pt x="456971" y="1600924"/>
                </a:cubicBezTo>
                <a:cubicBezTo>
                  <a:pt x="445808" y="1607801"/>
                  <a:pt x="437959" y="1613935"/>
                  <a:pt x="433426" y="1619326"/>
                </a:cubicBezTo>
                <a:cubicBezTo>
                  <a:pt x="435921" y="1621269"/>
                  <a:pt x="438474" y="1623784"/>
                  <a:pt x="441084" y="1626870"/>
                </a:cubicBezTo>
                <a:cubicBezTo>
                  <a:pt x="443693" y="1629956"/>
                  <a:pt x="445103" y="1632928"/>
                  <a:pt x="445313" y="1635785"/>
                </a:cubicBezTo>
                <a:lnTo>
                  <a:pt x="445313" y="1644015"/>
                </a:lnTo>
                <a:lnTo>
                  <a:pt x="438912" y="1654073"/>
                </a:lnTo>
                <a:lnTo>
                  <a:pt x="438912" y="1654988"/>
                </a:lnTo>
                <a:lnTo>
                  <a:pt x="440741" y="1659560"/>
                </a:lnTo>
                <a:cubicBezTo>
                  <a:pt x="441103" y="1669694"/>
                  <a:pt x="440836" y="1680057"/>
                  <a:pt x="439941" y="1690649"/>
                </a:cubicBezTo>
                <a:cubicBezTo>
                  <a:pt x="439045" y="1701241"/>
                  <a:pt x="438093" y="1711604"/>
                  <a:pt x="437083" y="1721739"/>
                </a:cubicBezTo>
                <a:lnTo>
                  <a:pt x="437083" y="1722653"/>
                </a:lnTo>
                <a:lnTo>
                  <a:pt x="438912" y="1725396"/>
                </a:lnTo>
                <a:cubicBezTo>
                  <a:pt x="446608" y="1722253"/>
                  <a:pt x="455219" y="1718938"/>
                  <a:pt x="464744" y="1715452"/>
                </a:cubicBezTo>
                <a:cubicBezTo>
                  <a:pt x="474269" y="1711966"/>
                  <a:pt x="482422" y="1707966"/>
                  <a:pt x="489204" y="1703451"/>
                </a:cubicBezTo>
                <a:cubicBezTo>
                  <a:pt x="488594" y="1695697"/>
                  <a:pt x="486156" y="1687430"/>
                  <a:pt x="481889" y="1678648"/>
                </a:cubicBezTo>
                <a:cubicBezTo>
                  <a:pt x="477621" y="1669866"/>
                  <a:pt x="475183" y="1660455"/>
                  <a:pt x="474573" y="1650416"/>
                </a:cubicBezTo>
                <a:cubicBezTo>
                  <a:pt x="474935" y="1640529"/>
                  <a:pt x="476726" y="1629670"/>
                  <a:pt x="479946" y="1617840"/>
                </a:cubicBezTo>
                <a:cubicBezTo>
                  <a:pt x="483165" y="1606010"/>
                  <a:pt x="485642" y="1594923"/>
                  <a:pt x="487375" y="1584579"/>
                </a:cubicBezTo>
                <a:close/>
                <a:moveTo>
                  <a:pt x="3276295" y="1558976"/>
                </a:moveTo>
                <a:cubicBezTo>
                  <a:pt x="3282448" y="1558918"/>
                  <a:pt x="3288658" y="1559947"/>
                  <a:pt x="3294926" y="1562062"/>
                </a:cubicBezTo>
                <a:cubicBezTo>
                  <a:pt x="3301193" y="1564176"/>
                  <a:pt x="3306260" y="1567719"/>
                  <a:pt x="3310128" y="1572692"/>
                </a:cubicBezTo>
                <a:cubicBezTo>
                  <a:pt x="3312261" y="1578235"/>
                  <a:pt x="3314852" y="1584064"/>
                  <a:pt x="3317900" y="1590179"/>
                </a:cubicBezTo>
                <a:cubicBezTo>
                  <a:pt x="3320948" y="1596294"/>
                  <a:pt x="3322625" y="1602352"/>
                  <a:pt x="3322930" y="1608353"/>
                </a:cubicBezTo>
                <a:cubicBezTo>
                  <a:pt x="3322663" y="1617535"/>
                  <a:pt x="3321139" y="1626832"/>
                  <a:pt x="3318357" y="1636242"/>
                </a:cubicBezTo>
                <a:cubicBezTo>
                  <a:pt x="3315576" y="1645653"/>
                  <a:pt x="3313138" y="1654949"/>
                  <a:pt x="3311042" y="1664132"/>
                </a:cubicBezTo>
                <a:cubicBezTo>
                  <a:pt x="3308413" y="1675809"/>
                  <a:pt x="3306813" y="1688344"/>
                  <a:pt x="3306242" y="1701736"/>
                </a:cubicBezTo>
                <a:cubicBezTo>
                  <a:pt x="3305670" y="1715129"/>
                  <a:pt x="3305441" y="1727892"/>
                  <a:pt x="3305556" y="1740027"/>
                </a:cubicBezTo>
                <a:cubicBezTo>
                  <a:pt x="3305720" y="1753020"/>
                  <a:pt x="3306510" y="1771229"/>
                  <a:pt x="3307926" y="1794654"/>
                </a:cubicBezTo>
                <a:cubicBezTo>
                  <a:pt x="3309343" y="1818078"/>
                  <a:pt x="3310404" y="1841909"/>
                  <a:pt x="3311110" y="1866146"/>
                </a:cubicBezTo>
                <a:cubicBezTo>
                  <a:pt x="3311815" y="1890384"/>
                  <a:pt x="3311183" y="1910218"/>
                  <a:pt x="3309213" y="1925650"/>
                </a:cubicBezTo>
                <a:lnTo>
                  <a:pt x="3311042" y="1931136"/>
                </a:lnTo>
                <a:cubicBezTo>
                  <a:pt x="3309652" y="1932356"/>
                  <a:pt x="3308547" y="1933346"/>
                  <a:pt x="3307728" y="1934108"/>
                </a:cubicBezTo>
                <a:cubicBezTo>
                  <a:pt x="3306908" y="1934870"/>
                  <a:pt x="3306489" y="1936318"/>
                  <a:pt x="3306470" y="1938452"/>
                </a:cubicBezTo>
                <a:cubicBezTo>
                  <a:pt x="3306470" y="1942262"/>
                  <a:pt x="3307385" y="1945614"/>
                  <a:pt x="3309213" y="1948510"/>
                </a:cubicBezTo>
                <a:lnTo>
                  <a:pt x="3309213" y="1950339"/>
                </a:lnTo>
                <a:cubicBezTo>
                  <a:pt x="3306851" y="1948796"/>
                  <a:pt x="3300145" y="1945481"/>
                  <a:pt x="3289097" y="1940395"/>
                </a:cubicBezTo>
                <a:cubicBezTo>
                  <a:pt x="3278048" y="1935308"/>
                  <a:pt x="3271342" y="1932222"/>
                  <a:pt x="3268980" y="1931136"/>
                </a:cubicBezTo>
                <a:cubicBezTo>
                  <a:pt x="3264560" y="1926526"/>
                  <a:pt x="3259226" y="1923174"/>
                  <a:pt x="3252978" y="1921078"/>
                </a:cubicBezTo>
                <a:cubicBezTo>
                  <a:pt x="3246730" y="1918982"/>
                  <a:pt x="3241395" y="1915630"/>
                  <a:pt x="3236976" y="1911020"/>
                </a:cubicBezTo>
                <a:cubicBezTo>
                  <a:pt x="3234499" y="1911077"/>
                  <a:pt x="3231223" y="1909819"/>
                  <a:pt x="3227146" y="1907248"/>
                </a:cubicBezTo>
                <a:cubicBezTo>
                  <a:pt x="3223069" y="1904676"/>
                  <a:pt x="3219336" y="1903190"/>
                  <a:pt x="3215944" y="1902790"/>
                </a:cubicBezTo>
                <a:lnTo>
                  <a:pt x="3215030" y="1904619"/>
                </a:lnTo>
                <a:lnTo>
                  <a:pt x="3212287" y="1902790"/>
                </a:lnTo>
                <a:cubicBezTo>
                  <a:pt x="3209963" y="1902314"/>
                  <a:pt x="3207525" y="1901895"/>
                  <a:pt x="3204972" y="1901533"/>
                </a:cubicBezTo>
                <a:cubicBezTo>
                  <a:pt x="3202419" y="1901171"/>
                  <a:pt x="3199981" y="1900980"/>
                  <a:pt x="3197657" y="1900961"/>
                </a:cubicBezTo>
                <a:cubicBezTo>
                  <a:pt x="3195618" y="1897913"/>
                  <a:pt x="3192608" y="1896008"/>
                  <a:pt x="3188627" y="1895246"/>
                </a:cubicBezTo>
                <a:cubicBezTo>
                  <a:pt x="3184645" y="1894484"/>
                  <a:pt x="3180950" y="1893951"/>
                  <a:pt x="3177540" y="1893646"/>
                </a:cubicBezTo>
                <a:cubicBezTo>
                  <a:pt x="3176473" y="1890941"/>
                  <a:pt x="3174492" y="1889036"/>
                  <a:pt x="3171596" y="1887931"/>
                </a:cubicBezTo>
                <a:cubicBezTo>
                  <a:pt x="3168701" y="1886826"/>
                  <a:pt x="3165805" y="1886293"/>
                  <a:pt x="3162909" y="1886331"/>
                </a:cubicBezTo>
                <a:cubicBezTo>
                  <a:pt x="3163671" y="1886178"/>
                  <a:pt x="3163976" y="1885569"/>
                  <a:pt x="3163824" y="1884502"/>
                </a:cubicBezTo>
                <a:cubicBezTo>
                  <a:pt x="3162719" y="1882730"/>
                  <a:pt x="3160814" y="1881473"/>
                  <a:pt x="3158109" y="1880730"/>
                </a:cubicBezTo>
                <a:cubicBezTo>
                  <a:pt x="3155404" y="1879987"/>
                  <a:pt x="3153041" y="1879416"/>
                  <a:pt x="3151022" y="1879016"/>
                </a:cubicBezTo>
                <a:lnTo>
                  <a:pt x="3150108" y="1878101"/>
                </a:lnTo>
                <a:lnTo>
                  <a:pt x="3151022" y="1877187"/>
                </a:lnTo>
                <a:cubicBezTo>
                  <a:pt x="3156090" y="1878006"/>
                  <a:pt x="3161271" y="1878196"/>
                  <a:pt x="3166567" y="1877758"/>
                </a:cubicBezTo>
                <a:cubicBezTo>
                  <a:pt x="3171863" y="1877320"/>
                  <a:pt x="3177045" y="1876825"/>
                  <a:pt x="3182112" y="1876272"/>
                </a:cubicBezTo>
                <a:cubicBezTo>
                  <a:pt x="3183026" y="1875510"/>
                  <a:pt x="3183941" y="1875206"/>
                  <a:pt x="3184855" y="1875358"/>
                </a:cubicBezTo>
                <a:lnTo>
                  <a:pt x="3187598" y="1875358"/>
                </a:lnTo>
                <a:cubicBezTo>
                  <a:pt x="3189133" y="1875335"/>
                  <a:pt x="3196426" y="1874466"/>
                  <a:pt x="3209476" y="1872750"/>
                </a:cubicBezTo>
                <a:cubicBezTo>
                  <a:pt x="3222526" y="1871034"/>
                  <a:pt x="3235779" y="1868607"/>
                  <a:pt x="3249235" y="1865469"/>
                </a:cubicBezTo>
                <a:cubicBezTo>
                  <a:pt x="3262692" y="1862331"/>
                  <a:pt x="3270798" y="1858617"/>
                  <a:pt x="3273552" y="1854327"/>
                </a:cubicBezTo>
                <a:cubicBezTo>
                  <a:pt x="3273247" y="1839735"/>
                  <a:pt x="3272028" y="1825257"/>
                  <a:pt x="3269894" y="1810893"/>
                </a:cubicBezTo>
                <a:cubicBezTo>
                  <a:pt x="3267761" y="1796529"/>
                  <a:pt x="3266541" y="1782051"/>
                  <a:pt x="3266236" y="1767459"/>
                </a:cubicBezTo>
                <a:lnTo>
                  <a:pt x="3266236" y="1762887"/>
                </a:lnTo>
                <a:lnTo>
                  <a:pt x="3267151" y="1761058"/>
                </a:lnTo>
                <a:lnTo>
                  <a:pt x="3266236" y="1761058"/>
                </a:lnTo>
                <a:lnTo>
                  <a:pt x="3266236" y="1698879"/>
                </a:lnTo>
                <a:cubicBezTo>
                  <a:pt x="3266332" y="1684248"/>
                  <a:pt x="3267056" y="1669618"/>
                  <a:pt x="3268408" y="1654988"/>
                </a:cubicBezTo>
                <a:cubicBezTo>
                  <a:pt x="3269761" y="1640357"/>
                  <a:pt x="3271170" y="1625727"/>
                  <a:pt x="3272638" y="1611096"/>
                </a:cubicBezTo>
                <a:cubicBezTo>
                  <a:pt x="3272618" y="1608772"/>
                  <a:pt x="3272428" y="1606334"/>
                  <a:pt x="3272066" y="1603781"/>
                </a:cubicBezTo>
                <a:cubicBezTo>
                  <a:pt x="3271704" y="1601228"/>
                  <a:pt x="3271285" y="1598790"/>
                  <a:pt x="3270809" y="1596466"/>
                </a:cubicBezTo>
                <a:cubicBezTo>
                  <a:pt x="3252197" y="1605210"/>
                  <a:pt x="3235699" y="1617440"/>
                  <a:pt x="3221317" y="1633156"/>
                </a:cubicBezTo>
                <a:cubicBezTo>
                  <a:pt x="3206934" y="1648873"/>
                  <a:pt x="3193866" y="1664989"/>
                  <a:pt x="3182112" y="1681505"/>
                </a:cubicBezTo>
                <a:cubicBezTo>
                  <a:pt x="3191713" y="1678476"/>
                  <a:pt x="3200857" y="1673790"/>
                  <a:pt x="3209544" y="1667446"/>
                </a:cubicBezTo>
                <a:cubicBezTo>
                  <a:pt x="3218231" y="1661103"/>
                  <a:pt x="3226460" y="1654816"/>
                  <a:pt x="3234233" y="1648587"/>
                </a:cubicBezTo>
                <a:lnTo>
                  <a:pt x="3236061" y="1648587"/>
                </a:lnTo>
                <a:lnTo>
                  <a:pt x="3238805" y="1650416"/>
                </a:lnTo>
                <a:lnTo>
                  <a:pt x="3238805" y="1651330"/>
                </a:lnTo>
                <a:cubicBezTo>
                  <a:pt x="3237338" y="1653597"/>
                  <a:pt x="3235928" y="1655921"/>
                  <a:pt x="3234576" y="1658302"/>
                </a:cubicBezTo>
                <a:cubicBezTo>
                  <a:pt x="3233223" y="1660684"/>
                  <a:pt x="3232499" y="1663236"/>
                  <a:pt x="3232404" y="1665960"/>
                </a:cubicBezTo>
                <a:cubicBezTo>
                  <a:pt x="3232328" y="1668304"/>
                  <a:pt x="3232480" y="1670704"/>
                  <a:pt x="3232861" y="1673161"/>
                </a:cubicBezTo>
                <a:cubicBezTo>
                  <a:pt x="3233242" y="1675619"/>
                  <a:pt x="3234309" y="1677790"/>
                  <a:pt x="3236061" y="1679676"/>
                </a:cubicBezTo>
                <a:cubicBezTo>
                  <a:pt x="3238023" y="1680095"/>
                  <a:pt x="3240271" y="1680629"/>
                  <a:pt x="3242805" y="1681277"/>
                </a:cubicBezTo>
                <a:cubicBezTo>
                  <a:pt x="3245339" y="1681924"/>
                  <a:pt x="3247358" y="1682915"/>
                  <a:pt x="3248863" y="1684248"/>
                </a:cubicBezTo>
                <a:lnTo>
                  <a:pt x="3248863" y="1687906"/>
                </a:lnTo>
                <a:lnTo>
                  <a:pt x="3254349" y="1696136"/>
                </a:lnTo>
                <a:lnTo>
                  <a:pt x="3253435" y="1701622"/>
                </a:lnTo>
                <a:lnTo>
                  <a:pt x="3256178" y="1708023"/>
                </a:lnTo>
                <a:lnTo>
                  <a:pt x="3251606" y="1712595"/>
                </a:lnTo>
                <a:lnTo>
                  <a:pt x="3254349" y="1717167"/>
                </a:lnTo>
                <a:cubicBezTo>
                  <a:pt x="3240043" y="1721624"/>
                  <a:pt x="3226136" y="1727111"/>
                  <a:pt x="3212630" y="1733626"/>
                </a:cubicBezTo>
                <a:cubicBezTo>
                  <a:pt x="3199123" y="1740141"/>
                  <a:pt x="3186817" y="1748371"/>
                  <a:pt x="3175711" y="1758315"/>
                </a:cubicBezTo>
                <a:cubicBezTo>
                  <a:pt x="3172034" y="1761801"/>
                  <a:pt x="3167958" y="1765344"/>
                  <a:pt x="3163481" y="1768945"/>
                </a:cubicBezTo>
                <a:cubicBezTo>
                  <a:pt x="3159004" y="1772545"/>
                  <a:pt x="3154242" y="1774488"/>
                  <a:pt x="3149193" y="1774774"/>
                </a:cubicBezTo>
                <a:lnTo>
                  <a:pt x="3144622" y="1772945"/>
                </a:lnTo>
                <a:cubicBezTo>
                  <a:pt x="3142831" y="1775784"/>
                  <a:pt x="3141383" y="1779022"/>
                  <a:pt x="3140278" y="1782661"/>
                </a:cubicBezTo>
                <a:cubicBezTo>
                  <a:pt x="3139173" y="1786299"/>
                  <a:pt x="3138182" y="1789766"/>
                  <a:pt x="3137306" y="1793062"/>
                </a:cubicBezTo>
                <a:cubicBezTo>
                  <a:pt x="3137459" y="1794129"/>
                  <a:pt x="3138068" y="1794738"/>
                  <a:pt x="3139135" y="1794891"/>
                </a:cubicBezTo>
                <a:cubicBezTo>
                  <a:pt x="3144583" y="1794586"/>
                  <a:pt x="3152203" y="1792452"/>
                  <a:pt x="3161995" y="1788490"/>
                </a:cubicBezTo>
                <a:cubicBezTo>
                  <a:pt x="3171787" y="1784528"/>
                  <a:pt x="3178492" y="1780565"/>
                  <a:pt x="3182112" y="1776603"/>
                </a:cubicBezTo>
                <a:lnTo>
                  <a:pt x="3186684" y="1776603"/>
                </a:lnTo>
                <a:cubicBezTo>
                  <a:pt x="3194685" y="1773098"/>
                  <a:pt x="3202686" y="1769135"/>
                  <a:pt x="3210687" y="1764716"/>
                </a:cubicBezTo>
                <a:cubicBezTo>
                  <a:pt x="3218688" y="1760296"/>
                  <a:pt x="3225317" y="1754505"/>
                  <a:pt x="3230575" y="1747342"/>
                </a:cubicBezTo>
                <a:cubicBezTo>
                  <a:pt x="3232804" y="1747285"/>
                  <a:pt x="3234290" y="1747628"/>
                  <a:pt x="3235033" y="1748371"/>
                </a:cubicBezTo>
                <a:cubicBezTo>
                  <a:pt x="3235776" y="1749114"/>
                  <a:pt x="3236119" y="1750600"/>
                  <a:pt x="3236061" y="1752828"/>
                </a:cubicBezTo>
                <a:cubicBezTo>
                  <a:pt x="3235814" y="1757953"/>
                  <a:pt x="3235852" y="1761648"/>
                  <a:pt x="3236176" y="1763915"/>
                </a:cubicBezTo>
                <a:cubicBezTo>
                  <a:pt x="3236500" y="1766182"/>
                  <a:pt x="3238595" y="1769192"/>
                  <a:pt x="3242462" y="1772945"/>
                </a:cubicBezTo>
                <a:cubicBezTo>
                  <a:pt x="3244710" y="1772983"/>
                  <a:pt x="3246844" y="1773364"/>
                  <a:pt x="3248863" y="1774088"/>
                </a:cubicBezTo>
                <a:cubicBezTo>
                  <a:pt x="3250882" y="1774812"/>
                  <a:pt x="3253016" y="1775650"/>
                  <a:pt x="3255264" y="1776603"/>
                </a:cubicBezTo>
                <a:lnTo>
                  <a:pt x="3252520" y="1782089"/>
                </a:lnTo>
                <a:lnTo>
                  <a:pt x="3256178" y="1787576"/>
                </a:lnTo>
                <a:lnTo>
                  <a:pt x="3256178" y="1791233"/>
                </a:lnTo>
                <a:cubicBezTo>
                  <a:pt x="3258769" y="1793824"/>
                  <a:pt x="3259988" y="1796872"/>
                  <a:pt x="3259836" y="1800377"/>
                </a:cubicBezTo>
                <a:lnTo>
                  <a:pt x="3258922" y="1805864"/>
                </a:lnTo>
                <a:cubicBezTo>
                  <a:pt x="3253085" y="1806259"/>
                  <a:pt x="3241694" y="1809431"/>
                  <a:pt x="3224750" y="1815380"/>
                </a:cubicBezTo>
                <a:cubicBezTo>
                  <a:pt x="3207805" y="1821329"/>
                  <a:pt x="3191064" y="1827685"/>
                  <a:pt x="3174525" y="1834447"/>
                </a:cubicBezTo>
                <a:cubicBezTo>
                  <a:pt x="3157987" y="1841209"/>
                  <a:pt x="3147410" y="1846007"/>
                  <a:pt x="3142793" y="1848840"/>
                </a:cubicBezTo>
                <a:cubicBezTo>
                  <a:pt x="3139668" y="1850745"/>
                  <a:pt x="3136773" y="1852879"/>
                  <a:pt x="3134106" y="1855241"/>
                </a:cubicBezTo>
                <a:cubicBezTo>
                  <a:pt x="3131439" y="1857603"/>
                  <a:pt x="3128543" y="1859737"/>
                  <a:pt x="3125419" y="1861642"/>
                </a:cubicBezTo>
                <a:lnTo>
                  <a:pt x="3123590" y="1865300"/>
                </a:lnTo>
                <a:lnTo>
                  <a:pt x="3122676" y="1865300"/>
                </a:lnTo>
                <a:lnTo>
                  <a:pt x="3121761" y="1864385"/>
                </a:lnTo>
                <a:lnTo>
                  <a:pt x="3121761" y="1865300"/>
                </a:lnTo>
                <a:lnTo>
                  <a:pt x="3122676" y="1876272"/>
                </a:lnTo>
                <a:cubicBezTo>
                  <a:pt x="3123476" y="1876958"/>
                  <a:pt x="3123704" y="1878330"/>
                  <a:pt x="3123361" y="1880387"/>
                </a:cubicBezTo>
                <a:cubicBezTo>
                  <a:pt x="3123019" y="1882445"/>
                  <a:pt x="3122790" y="1883816"/>
                  <a:pt x="3122676" y="1884502"/>
                </a:cubicBezTo>
                <a:lnTo>
                  <a:pt x="3125419" y="1886331"/>
                </a:lnTo>
                <a:cubicBezTo>
                  <a:pt x="3124886" y="1888160"/>
                  <a:pt x="3124352" y="1889988"/>
                  <a:pt x="3123819" y="1891817"/>
                </a:cubicBezTo>
                <a:cubicBezTo>
                  <a:pt x="3123286" y="1893646"/>
                  <a:pt x="3123209" y="1895475"/>
                  <a:pt x="3123590" y="1897304"/>
                </a:cubicBezTo>
                <a:lnTo>
                  <a:pt x="3119933" y="1906448"/>
                </a:lnTo>
                <a:lnTo>
                  <a:pt x="3115360" y="1911020"/>
                </a:lnTo>
                <a:cubicBezTo>
                  <a:pt x="3114884" y="1909153"/>
                  <a:pt x="3114008" y="1907629"/>
                  <a:pt x="3112732" y="1906448"/>
                </a:cubicBezTo>
                <a:cubicBezTo>
                  <a:pt x="3111456" y="1905266"/>
                  <a:pt x="3109893" y="1904657"/>
                  <a:pt x="3108045" y="1904619"/>
                </a:cubicBezTo>
                <a:lnTo>
                  <a:pt x="3101644" y="1909191"/>
                </a:lnTo>
                <a:cubicBezTo>
                  <a:pt x="3099225" y="1908791"/>
                  <a:pt x="3096749" y="1906619"/>
                  <a:pt x="3094215" y="1902676"/>
                </a:cubicBezTo>
                <a:cubicBezTo>
                  <a:pt x="3091681" y="1898732"/>
                  <a:pt x="3089891" y="1895418"/>
                  <a:pt x="3088843" y="1892732"/>
                </a:cubicBezTo>
                <a:cubicBezTo>
                  <a:pt x="3086328" y="1890255"/>
                  <a:pt x="3084500" y="1887207"/>
                  <a:pt x="3083357" y="1883588"/>
                </a:cubicBezTo>
                <a:cubicBezTo>
                  <a:pt x="3082214" y="1879968"/>
                  <a:pt x="3080385" y="1876920"/>
                  <a:pt x="3077870" y="1874444"/>
                </a:cubicBezTo>
                <a:lnTo>
                  <a:pt x="3072384" y="1862556"/>
                </a:lnTo>
                <a:lnTo>
                  <a:pt x="3072384" y="1864385"/>
                </a:lnTo>
                <a:lnTo>
                  <a:pt x="3066897" y="1859813"/>
                </a:lnTo>
                <a:lnTo>
                  <a:pt x="3065069" y="1861642"/>
                </a:lnTo>
                <a:lnTo>
                  <a:pt x="3061411" y="1859813"/>
                </a:lnTo>
                <a:lnTo>
                  <a:pt x="3065069" y="1854327"/>
                </a:lnTo>
                <a:cubicBezTo>
                  <a:pt x="3065030" y="1851165"/>
                  <a:pt x="3064878" y="1848116"/>
                  <a:pt x="3064611" y="1845183"/>
                </a:cubicBezTo>
                <a:cubicBezTo>
                  <a:pt x="3064345" y="1842249"/>
                  <a:pt x="3064192" y="1839201"/>
                  <a:pt x="3064154" y="1836039"/>
                </a:cubicBezTo>
                <a:lnTo>
                  <a:pt x="3065069" y="1831467"/>
                </a:lnTo>
                <a:cubicBezTo>
                  <a:pt x="3064421" y="1829467"/>
                  <a:pt x="3063887" y="1827066"/>
                  <a:pt x="3063468" y="1824266"/>
                </a:cubicBezTo>
                <a:cubicBezTo>
                  <a:pt x="3063049" y="1821465"/>
                  <a:pt x="3063887" y="1819294"/>
                  <a:pt x="3065983" y="1817751"/>
                </a:cubicBezTo>
                <a:cubicBezTo>
                  <a:pt x="3067164" y="1810683"/>
                  <a:pt x="3068688" y="1806988"/>
                  <a:pt x="3070555" y="1806664"/>
                </a:cubicBezTo>
                <a:cubicBezTo>
                  <a:pt x="3072422" y="1806340"/>
                  <a:pt x="3075775" y="1805159"/>
                  <a:pt x="3080613" y="1803120"/>
                </a:cubicBezTo>
                <a:lnTo>
                  <a:pt x="3084271" y="1797634"/>
                </a:lnTo>
                <a:cubicBezTo>
                  <a:pt x="3086269" y="1796228"/>
                  <a:pt x="3088978" y="1791724"/>
                  <a:pt x="3092399" y="1784121"/>
                </a:cubicBezTo>
                <a:cubicBezTo>
                  <a:pt x="3095820" y="1776518"/>
                  <a:pt x="3098935" y="1768763"/>
                  <a:pt x="3101746" y="1760855"/>
                </a:cubicBezTo>
                <a:cubicBezTo>
                  <a:pt x="3104557" y="1752947"/>
                  <a:pt x="3106047" y="1747833"/>
                  <a:pt x="3106217" y="1745513"/>
                </a:cubicBezTo>
                <a:lnTo>
                  <a:pt x="3106217" y="1744599"/>
                </a:lnTo>
                <a:lnTo>
                  <a:pt x="3107131" y="1745513"/>
                </a:lnTo>
                <a:cubicBezTo>
                  <a:pt x="3107188" y="1745437"/>
                  <a:pt x="3107303" y="1745132"/>
                  <a:pt x="3107474" y="1744599"/>
                </a:cubicBezTo>
                <a:cubicBezTo>
                  <a:pt x="3107645" y="1744065"/>
                  <a:pt x="3107531" y="1743761"/>
                  <a:pt x="3107131" y="1743684"/>
                </a:cubicBezTo>
                <a:lnTo>
                  <a:pt x="3106217" y="1744599"/>
                </a:lnTo>
                <a:lnTo>
                  <a:pt x="3107131" y="1740941"/>
                </a:lnTo>
                <a:lnTo>
                  <a:pt x="3107131" y="1736369"/>
                </a:lnTo>
                <a:cubicBezTo>
                  <a:pt x="3107245" y="1734064"/>
                  <a:pt x="3107931" y="1731816"/>
                  <a:pt x="3109188" y="1729625"/>
                </a:cubicBezTo>
                <a:cubicBezTo>
                  <a:pt x="3110446" y="1727435"/>
                  <a:pt x="3111589" y="1725415"/>
                  <a:pt x="3112617" y="1723568"/>
                </a:cubicBezTo>
                <a:lnTo>
                  <a:pt x="3113532" y="1724482"/>
                </a:lnTo>
                <a:lnTo>
                  <a:pt x="3114446" y="1724482"/>
                </a:lnTo>
                <a:lnTo>
                  <a:pt x="3113532" y="1721739"/>
                </a:lnTo>
                <a:cubicBezTo>
                  <a:pt x="3113170" y="1721663"/>
                  <a:pt x="3113208" y="1720901"/>
                  <a:pt x="3113646" y="1719453"/>
                </a:cubicBezTo>
                <a:cubicBezTo>
                  <a:pt x="3114084" y="1718005"/>
                  <a:pt x="3114351" y="1716329"/>
                  <a:pt x="3114446" y="1714424"/>
                </a:cubicBezTo>
                <a:lnTo>
                  <a:pt x="3117189" y="1709852"/>
                </a:lnTo>
                <a:lnTo>
                  <a:pt x="3119018" y="1702536"/>
                </a:lnTo>
                <a:lnTo>
                  <a:pt x="3121761" y="1696136"/>
                </a:lnTo>
                <a:lnTo>
                  <a:pt x="3124505" y="1684248"/>
                </a:lnTo>
                <a:cubicBezTo>
                  <a:pt x="3125000" y="1684210"/>
                  <a:pt x="3125609" y="1684058"/>
                  <a:pt x="3126333" y="1683791"/>
                </a:cubicBezTo>
                <a:cubicBezTo>
                  <a:pt x="3127057" y="1683524"/>
                  <a:pt x="3127667" y="1683372"/>
                  <a:pt x="3128162" y="1683334"/>
                </a:cubicBezTo>
                <a:lnTo>
                  <a:pt x="3125419" y="1681505"/>
                </a:lnTo>
                <a:lnTo>
                  <a:pt x="3127248" y="1680591"/>
                </a:lnTo>
                <a:lnTo>
                  <a:pt x="3127248" y="1675104"/>
                </a:lnTo>
                <a:lnTo>
                  <a:pt x="3129077" y="1673276"/>
                </a:lnTo>
                <a:lnTo>
                  <a:pt x="3129077" y="1669618"/>
                </a:lnTo>
                <a:lnTo>
                  <a:pt x="3129991" y="1669618"/>
                </a:lnTo>
                <a:lnTo>
                  <a:pt x="3130905" y="1668704"/>
                </a:lnTo>
                <a:lnTo>
                  <a:pt x="3130905" y="1667789"/>
                </a:lnTo>
                <a:lnTo>
                  <a:pt x="3129077" y="1669618"/>
                </a:lnTo>
                <a:lnTo>
                  <a:pt x="3129077" y="1667789"/>
                </a:lnTo>
                <a:lnTo>
                  <a:pt x="3130905" y="1665046"/>
                </a:lnTo>
                <a:lnTo>
                  <a:pt x="3129991" y="1665960"/>
                </a:lnTo>
                <a:lnTo>
                  <a:pt x="3132734" y="1657731"/>
                </a:lnTo>
                <a:lnTo>
                  <a:pt x="3134563" y="1660474"/>
                </a:lnTo>
                <a:lnTo>
                  <a:pt x="3133649" y="1662303"/>
                </a:lnTo>
                <a:cubicBezTo>
                  <a:pt x="3134067" y="1662208"/>
                  <a:pt x="3134372" y="1661941"/>
                  <a:pt x="3134563" y="1661503"/>
                </a:cubicBezTo>
                <a:cubicBezTo>
                  <a:pt x="3134754" y="1661065"/>
                  <a:pt x="3135058" y="1661026"/>
                  <a:pt x="3135477" y="1661388"/>
                </a:cubicBezTo>
                <a:cubicBezTo>
                  <a:pt x="3135496" y="1660436"/>
                  <a:pt x="3135458" y="1659369"/>
                  <a:pt x="3135363" y="1658188"/>
                </a:cubicBezTo>
                <a:cubicBezTo>
                  <a:pt x="3135268" y="1657007"/>
                  <a:pt x="3135001" y="1655940"/>
                  <a:pt x="3134563" y="1654988"/>
                </a:cubicBezTo>
                <a:lnTo>
                  <a:pt x="3136392" y="1647672"/>
                </a:lnTo>
                <a:lnTo>
                  <a:pt x="3139135" y="1644015"/>
                </a:lnTo>
                <a:lnTo>
                  <a:pt x="3138220" y="1643100"/>
                </a:lnTo>
                <a:cubicBezTo>
                  <a:pt x="3140202" y="1639290"/>
                  <a:pt x="3141726" y="1635023"/>
                  <a:pt x="3142793" y="1630299"/>
                </a:cubicBezTo>
                <a:lnTo>
                  <a:pt x="3143707" y="1629384"/>
                </a:lnTo>
                <a:lnTo>
                  <a:pt x="3144622" y="1630299"/>
                </a:lnTo>
                <a:lnTo>
                  <a:pt x="3144622" y="1629384"/>
                </a:lnTo>
                <a:lnTo>
                  <a:pt x="3143707" y="1628470"/>
                </a:lnTo>
                <a:lnTo>
                  <a:pt x="3152851" y="1608353"/>
                </a:lnTo>
                <a:lnTo>
                  <a:pt x="3151936" y="1607439"/>
                </a:lnTo>
                <a:lnTo>
                  <a:pt x="3153765" y="1600124"/>
                </a:lnTo>
                <a:lnTo>
                  <a:pt x="3153765" y="1599209"/>
                </a:lnTo>
                <a:lnTo>
                  <a:pt x="3151022" y="1596466"/>
                </a:lnTo>
                <a:lnTo>
                  <a:pt x="3148279" y="1586408"/>
                </a:lnTo>
                <a:cubicBezTo>
                  <a:pt x="3149117" y="1584465"/>
                  <a:pt x="3150184" y="1582636"/>
                  <a:pt x="3151480" y="1580921"/>
                </a:cubicBezTo>
                <a:cubicBezTo>
                  <a:pt x="3152775" y="1579207"/>
                  <a:pt x="3154756" y="1578292"/>
                  <a:pt x="3157423" y="1578178"/>
                </a:cubicBezTo>
                <a:cubicBezTo>
                  <a:pt x="3161462" y="1578921"/>
                  <a:pt x="3169386" y="1582464"/>
                  <a:pt x="3181197" y="1588808"/>
                </a:cubicBezTo>
                <a:cubicBezTo>
                  <a:pt x="3193008" y="1595152"/>
                  <a:pt x="3200933" y="1599838"/>
                  <a:pt x="3204972" y="1602867"/>
                </a:cubicBezTo>
                <a:lnTo>
                  <a:pt x="3205886" y="1602867"/>
                </a:lnTo>
                <a:cubicBezTo>
                  <a:pt x="3210650" y="1601461"/>
                  <a:pt x="3217073" y="1597262"/>
                  <a:pt x="3225156" y="1590268"/>
                </a:cubicBezTo>
                <a:cubicBezTo>
                  <a:pt x="3233239" y="1583275"/>
                  <a:pt x="3241830" y="1576434"/>
                  <a:pt x="3250929" y="1569745"/>
                </a:cubicBezTo>
                <a:cubicBezTo>
                  <a:pt x="3260028" y="1563057"/>
                  <a:pt x="3268483" y="1559467"/>
                  <a:pt x="3276295" y="1558976"/>
                </a:cubicBezTo>
                <a:close/>
                <a:moveTo>
                  <a:pt x="3377793" y="1556232"/>
                </a:moveTo>
                <a:cubicBezTo>
                  <a:pt x="3386918" y="1562633"/>
                  <a:pt x="3397701" y="1568805"/>
                  <a:pt x="3410140" y="1574749"/>
                </a:cubicBezTo>
                <a:cubicBezTo>
                  <a:pt x="3422580" y="1580693"/>
                  <a:pt x="3434048" y="1586408"/>
                  <a:pt x="3444544" y="1591894"/>
                </a:cubicBezTo>
                <a:lnTo>
                  <a:pt x="3447288" y="1598295"/>
                </a:lnTo>
                <a:lnTo>
                  <a:pt x="3455517" y="1606524"/>
                </a:lnTo>
                <a:cubicBezTo>
                  <a:pt x="3454146" y="1612011"/>
                  <a:pt x="3454832" y="1615440"/>
                  <a:pt x="3457575" y="1616811"/>
                </a:cubicBezTo>
                <a:cubicBezTo>
                  <a:pt x="3460318" y="1618183"/>
                  <a:pt x="3462375" y="1620240"/>
                  <a:pt x="3463747" y="1622984"/>
                </a:cubicBezTo>
                <a:cubicBezTo>
                  <a:pt x="3450641" y="1641862"/>
                  <a:pt x="3442792" y="1659426"/>
                  <a:pt x="3440201" y="1675676"/>
                </a:cubicBezTo>
                <a:cubicBezTo>
                  <a:pt x="3437611" y="1691926"/>
                  <a:pt x="3436620" y="1711547"/>
                  <a:pt x="3437230" y="1734540"/>
                </a:cubicBezTo>
                <a:cubicBezTo>
                  <a:pt x="3436887" y="1736007"/>
                  <a:pt x="3435515" y="1740617"/>
                  <a:pt x="3433115" y="1748371"/>
                </a:cubicBezTo>
                <a:cubicBezTo>
                  <a:pt x="3430714" y="1756124"/>
                  <a:pt x="3429343" y="1760963"/>
                  <a:pt x="3429000" y="1762887"/>
                </a:cubicBezTo>
                <a:cubicBezTo>
                  <a:pt x="3425190" y="1766392"/>
                  <a:pt x="3421837" y="1770354"/>
                  <a:pt x="3418941" y="1774774"/>
                </a:cubicBezTo>
                <a:lnTo>
                  <a:pt x="3414369" y="1769288"/>
                </a:lnTo>
                <a:lnTo>
                  <a:pt x="3413455" y="1769288"/>
                </a:lnTo>
                <a:cubicBezTo>
                  <a:pt x="3412522" y="1769402"/>
                  <a:pt x="3411645" y="1769631"/>
                  <a:pt x="3410826" y="1769973"/>
                </a:cubicBezTo>
                <a:cubicBezTo>
                  <a:pt x="3410007" y="1770316"/>
                  <a:pt x="3409359" y="1770088"/>
                  <a:pt x="3408883" y="1769288"/>
                </a:cubicBezTo>
                <a:lnTo>
                  <a:pt x="3404311" y="1772945"/>
                </a:lnTo>
                <a:lnTo>
                  <a:pt x="3394252" y="1761972"/>
                </a:lnTo>
                <a:cubicBezTo>
                  <a:pt x="3392443" y="1761420"/>
                  <a:pt x="3391033" y="1760239"/>
                  <a:pt x="3390023" y="1758429"/>
                </a:cubicBezTo>
                <a:cubicBezTo>
                  <a:pt x="3389014" y="1756619"/>
                  <a:pt x="3388290" y="1754752"/>
                  <a:pt x="3387852" y="1752828"/>
                </a:cubicBezTo>
                <a:lnTo>
                  <a:pt x="3384194" y="1751000"/>
                </a:lnTo>
                <a:cubicBezTo>
                  <a:pt x="3381546" y="1742008"/>
                  <a:pt x="3378384" y="1735531"/>
                  <a:pt x="3374707" y="1731569"/>
                </a:cubicBezTo>
                <a:cubicBezTo>
                  <a:pt x="3371031" y="1727606"/>
                  <a:pt x="3366268" y="1722501"/>
                  <a:pt x="3360420" y="1716252"/>
                </a:cubicBezTo>
                <a:lnTo>
                  <a:pt x="3362249" y="1713509"/>
                </a:lnTo>
                <a:cubicBezTo>
                  <a:pt x="3362211" y="1712519"/>
                  <a:pt x="3362287" y="1711299"/>
                  <a:pt x="3362477" y="1709852"/>
                </a:cubicBezTo>
                <a:cubicBezTo>
                  <a:pt x="3362667" y="1708404"/>
                  <a:pt x="3363201" y="1707185"/>
                  <a:pt x="3364077" y="1706194"/>
                </a:cubicBezTo>
                <a:cubicBezTo>
                  <a:pt x="3364249" y="1701336"/>
                  <a:pt x="3365278" y="1697107"/>
                  <a:pt x="3367163" y="1693507"/>
                </a:cubicBezTo>
                <a:cubicBezTo>
                  <a:pt x="3369049" y="1689906"/>
                  <a:pt x="3370764" y="1685906"/>
                  <a:pt x="3372307" y="1681505"/>
                </a:cubicBezTo>
                <a:cubicBezTo>
                  <a:pt x="3371983" y="1667751"/>
                  <a:pt x="3372174" y="1653883"/>
                  <a:pt x="3372879" y="1639900"/>
                </a:cubicBezTo>
                <a:cubicBezTo>
                  <a:pt x="3373583" y="1625917"/>
                  <a:pt x="3374003" y="1612049"/>
                  <a:pt x="3374136" y="1598295"/>
                </a:cubicBezTo>
                <a:cubicBezTo>
                  <a:pt x="3373717" y="1588484"/>
                  <a:pt x="3372040" y="1582274"/>
                  <a:pt x="3369107" y="1579664"/>
                </a:cubicBezTo>
                <a:cubicBezTo>
                  <a:pt x="3366173" y="1577054"/>
                  <a:pt x="3364496" y="1573815"/>
                  <a:pt x="3364077" y="1569948"/>
                </a:cubicBezTo>
                <a:lnTo>
                  <a:pt x="3364077" y="1569034"/>
                </a:lnTo>
                <a:cubicBezTo>
                  <a:pt x="3365621" y="1565300"/>
                  <a:pt x="3367106" y="1562252"/>
                  <a:pt x="3368535" y="1559890"/>
                </a:cubicBezTo>
                <a:cubicBezTo>
                  <a:pt x="3369964" y="1557528"/>
                  <a:pt x="3373050" y="1556309"/>
                  <a:pt x="3377793" y="1556232"/>
                </a:cubicBezTo>
                <a:close/>
                <a:moveTo>
                  <a:pt x="684885" y="1493139"/>
                </a:moveTo>
                <a:cubicBezTo>
                  <a:pt x="675138" y="1493675"/>
                  <a:pt x="660089" y="1498089"/>
                  <a:pt x="639741" y="1506381"/>
                </a:cubicBezTo>
                <a:cubicBezTo>
                  <a:pt x="619393" y="1514672"/>
                  <a:pt x="599197" y="1523624"/>
                  <a:pt x="579154" y="1533237"/>
                </a:cubicBezTo>
                <a:cubicBezTo>
                  <a:pt x="559110" y="1542849"/>
                  <a:pt x="544672" y="1549905"/>
                  <a:pt x="535838" y="1554404"/>
                </a:cubicBezTo>
                <a:lnTo>
                  <a:pt x="533095" y="1558061"/>
                </a:lnTo>
                <a:cubicBezTo>
                  <a:pt x="536619" y="1562862"/>
                  <a:pt x="540315" y="1567434"/>
                  <a:pt x="544182" y="1571777"/>
                </a:cubicBezTo>
                <a:cubicBezTo>
                  <a:pt x="548049" y="1576121"/>
                  <a:pt x="550145" y="1581607"/>
                  <a:pt x="550469" y="1588236"/>
                </a:cubicBezTo>
                <a:cubicBezTo>
                  <a:pt x="547878" y="1592656"/>
                  <a:pt x="546659" y="1597533"/>
                  <a:pt x="546811" y="1602867"/>
                </a:cubicBezTo>
                <a:cubicBezTo>
                  <a:pt x="540467" y="1615002"/>
                  <a:pt x="535172" y="1624056"/>
                  <a:pt x="530928" y="1630028"/>
                </a:cubicBezTo>
                <a:cubicBezTo>
                  <a:pt x="526683" y="1636000"/>
                  <a:pt x="523149" y="1642886"/>
                  <a:pt x="520327" y="1650687"/>
                </a:cubicBezTo>
                <a:cubicBezTo>
                  <a:pt x="517505" y="1658487"/>
                  <a:pt x="515055" y="1671198"/>
                  <a:pt x="512978" y="1688820"/>
                </a:cubicBezTo>
                <a:lnTo>
                  <a:pt x="515721" y="1690649"/>
                </a:lnTo>
                <a:cubicBezTo>
                  <a:pt x="516712" y="1691030"/>
                  <a:pt x="517931" y="1690954"/>
                  <a:pt x="519379" y="1690421"/>
                </a:cubicBezTo>
                <a:cubicBezTo>
                  <a:pt x="520827" y="1689887"/>
                  <a:pt x="522046" y="1689354"/>
                  <a:pt x="523037" y="1688820"/>
                </a:cubicBezTo>
                <a:cubicBezTo>
                  <a:pt x="526023" y="1687550"/>
                  <a:pt x="534275" y="1683893"/>
                  <a:pt x="547793" y="1677848"/>
                </a:cubicBezTo>
                <a:cubicBezTo>
                  <a:pt x="561312" y="1671802"/>
                  <a:pt x="574982" y="1665503"/>
                  <a:pt x="588806" y="1658950"/>
                </a:cubicBezTo>
                <a:cubicBezTo>
                  <a:pt x="602629" y="1652397"/>
                  <a:pt x="611491" y="1647723"/>
                  <a:pt x="615391" y="1644929"/>
                </a:cubicBezTo>
                <a:cubicBezTo>
                  <a:pt x="622543" y="1632365"/>
                  <a:pt x="631404" y="1615126"/>
                  <a:pt x="641976" y="1593215"/>
                </a:cubicBezTo>
                <a:cubicBezTo>
                  <a:pt x="652548" y="1571303"/>
                  <a:pt x="662155" y="1550610"/>
                  <a:pt x="670797" y="1531137"/>
                </a:cubicBezTo>
                <a:cubicBezTo>
                  <a:pt x="679438" y="1511664"/>
                  <a:pt x="684440" y="1499303"/>
                  <a:pt x="685800" y="1494053"/>
                </a:cubicBezTo>
                <a:close/>
                <a:moveTo>
                  <a:pt x="3514039" y="1454734"/>
                </a:moveTo>
                <a:cubicBezTo>
                  <a:pt x="3515182" y="1454677"/>
                  <a:pt x="3516782" y="1454791"/>
                  <a:pt x="3518840" y="1455077"/>
                </a:cubicBezTo>
                <a:cubicBezTo>
                  <a:pt x="3520897" y="1455363"/>
                  <a:pt x="3522040" y="1456163"/>
                  <a:pt x="3522269" y="1457477"/>
                </a:cubicBezTo>
                <a:cubicBezTo>
                  <a:pt x="3530860" y="1463173"/>
                  <a:pt x="3539509" y="1467783"/>
                  <a:pt x="3548215" y="1471307"/>
                </a:cubicBezTo>
                <a:cubicBezTo>
                  <a:pt x="3556920" y="1474832"/>
                  <a:pt x="3563512" y="1481499"/>
                  <a:pt x="3567989" y="1491310"/>
                </a:cubicBezTo>
                <a:cubicBezTo>
                  <a:pt x="3570846" y="1492320"/>
                  <a:pt x="3573361" y="1494187"/>
                  <a:pt x="3575532" y="1496911"/>
                </a:cubicBezTo>
                <a:cubicBezTo>
                  <a:pt x="3577704" y="1499635"/>
                  <a:pt x="3578847" y="1502645"/>
                  <a:pt x="3578961" y="1505940"/>
                </a:cubicBezTo>
                <a:cubicBezTo>
                  <a:pt x="3578942" y="1506931"/>
                  <a:pt x="3578752" y="1508150"/>
                  <a:pt x="3578390" y="1509598"/>
                </a:cubicBezTo>
                <a:cubicBezTo>
                  <a:pt x="3578028" y="1511046"/>
                  <a:pt x="3577609" y="1512265"/>
                  <a:pt x="3577133" y="1513256"/>
                </a:cubicBezTo>
                <a:lnTo>
                  <a:pt x="3578047" y="1515084"/>
                </a:lnTo>
                <a:cubicBezTo>
                  <a:pt x="3577533" y="1519885"/>
                  <a:pt x="3575361" y="1526057"/>
                  <a:pt x="3571532" y="1533601"/>
                </a:cubicBezTo>
                <a:cubicBezTo>
                  <a:pt x="3567703" y="1541145"/>
                  <a:pt x="3565303" y="1548689"/>
                  <a:pt x="3564331" y="1556232"/>
                </a:cubicBezTo>
                <a:cubicBezTo>
                  <a:pt x="3563264" y="1574101"/>
                  <a:pt x="3561969" y="1592085"/>
                  <a:pt x="3560445" y="1610182"/>
                </a:cubicBezTo>
                <a:cubicBezTo>
                  <a:pt x="3558921" y="1628279"/>
                  <a:pt x="3558083" y="1646263"/>
                  <a:pt x="3557930" y="1664132"/>
                </a:cubicBezTo>
                <a:cubicBezTo>
                  <a:pt x="3558085" y="1679010"/>
                  <a:pt x="3559547" y="1698745"/>
                  <a:pt x="3562316" y="1723339"/>
                </a:cubicBezTo>
                <a:cubicBezTo>
                  <a:pt x="3565086" y="1747932"/>
                  <a:pt x="3568234" y="1773155"/>
                  <a:pt x="3571761" y="1799006"/>
                </a:cubicBezTo>
                <a:cubicBezTo>
                  <a:pt x="3575287" y="1824856"/>
                  <a:pt x="3578264" y="1847107"/>
                  <a:pt x="3580690" y="1865757"/>
                </a:cubicBezTo>
                <a:cubicBezTo>
                  <a:pt x="3583117" y="1884407"/>
                  <a:pt x="3584064" y="1895227"/>
                  <a:pt x="3583533" y="1898218"/>
                </a:cubicBezTo>
                <a:lnTo>
                  <a:pt x="3586277" y="1908276"/>
                </a:lnTo>
                <a:lnTo>
                  <a:pt x="3586277" y="1909191"/>
                </a:lnTo>
                <a:lnTo>
                  <a:pt x="3584448" y="1908276"/>
                </a:lnTo>
                <a:cubicBezTo>
                  <a:pt x="3581781" y="1908543"/>
                  <a:pt x="3580028" y="1910067"/>
                  <a:pt x="3579190" y="1912848"/>
                </a:cubicBezTo>
                <a:cubicBezTo>
                  <a:pt x="3578352" y="1915630"/>
                  <a:pt x="3577971" y="1918068"/>
                  <a:pt x="3578047" y="1920164"/>
                </a:cubicBezTo>
                <a:lnTo>
                  <a:pt x="3577133" y="1921078"/>
                </a:lnTo>
                <a:lnTo>
                  <a:pt x="3574389" y="1918335"/>
                </a:lnTo>
                <a:lnTo>
                  <a:pt x="3572560" y="1918335"/>
                </a:lnTo>
                <a:cubicBezTo>
                  <a:pt x="3572922" y="1919706"/>
                  <a:pt x="3572656" y="1920849"/>
                  <a:pt x="3571761" y="1921764"/>
                </a:cubicBezTo>
                <a:cubicBezTo>
                  <a:pt x="3570865" y="1922678"/>
                  <a:pt x="3569913" y="1923364"/>
                  <a:pt x="3568903" y="1923821"/>
                </a:cubicBezTo>
                <a:cubicBezTo>
                  <a:pt x="3566579" y="1922850"/>
                  <a:pt x="3564141" y="1922050"/>
                  <a:pt x="3561588" y="1921421"/>
                </a:cubicBezTo>
                <a:cubicBezTo>
                  <a:pt x="3559035" y="1920792"/>
                  <a:pt x="3556597" y="1920678"/>
                  <a:pt x="3554273" y="1921078"/>
                </a:cubicBezTo>
                <a:cubicBezTo>
                  <a:pt x="3548348" y="1916735"/>
                  <a:pt x="3539166" y="1912391"/>
                  <a:pt x="3526726" y="1908048"/>
                </a:cubicBezTo>
                <a:cubicBezTo>
                  <a:pt x="3514286" y="1903704"/>
                  <a:pt x="3506705" y="1900733"/>
                  <a:pt x="3503981" y="1899132"/>
                </a:cubicBezTo>
                <a:cubicBezTo>
                  <a:pt x="3501656" y="1898656"/>
                  <a:pt x="3499218" y="1898237"/>
                  <a:pt x="3496665" y="1897875"/>
                </a:cubicBezTo>
                <a:cubicBezTo>
                  <a:pt x="3494113" y="1897513"/>
                  <a:pt x="3491674" y="1897323"/>
                  <a:pt x="3489350" y="1897304"/>
                </a:cubicBezTo>
                <a:cubicBezTo>
                  <a:pt x="3486569" y="1897494"/>
                  <a:pt x="3483902" y="1897570"/>
                  <a:pt x="3481349" y="1897532"/>
                </a:cubicBezTo>
                <a:cubicBezTo>
                  <a:pt x="3478796" y="1897494"/>
                  <a:pt x="3476587" y="1896199"/>
                  <a:pt x="3474720" y="1893646"/>
                </a:cubicBezTo>
                <a:cubicBezTo>
                  <a:pt x="3468738" y="1893741"/>
                  <a:pt x="3462642" y="1894237"/>
                  <a:pt x="3456432" y="1895132"/>
                </a:cubicBezTo>
                <a:cubicBezTo>
                  <a:pt x="3450221" y="1896027"/>
                  <a:pt x="3444126" y="1896751"/>
                  <a:pt x="3438144" y="1897304"/>
                </a:cubicBezTo>
                <a:cubicBezTo>
                  <a:pt x="3437744" y="1897780"/>
                  <a:pt x="3436029" y="1898199"/>
                  <a:pt x="3433000" y="1898561"/>
                </a:cubicBezTo>
                <a:cubicBezTo>
                  <a:pt x="3429971" y="1898923"/>
                  <a:pt x="3428028" y="1899113"/>
                  <a:pt x="3427171" y="1899132"/>
                </a:cubicBezTo>
                <a:cubicBezTo>
                  <a:pt x="3416217" y="1900599"/>
                  <a:pt x="3404292" y="1903381"/>
                  <a:pt x="3391395" y="1907476"/>
                </a:cubicBezTo>
                <a:cubicBezTo>
                  <a:pt x="3378498" y="1911572"/>
                  <a:pt x="3367259" y="1916411"/>
                  <a:pt x="3357677" y="1921992"/>
                </a:cubicBezTo>
                <a:cubicBezTo>
                  <a:pt x="3353029" y="1922450"/>
                  <a:pt x="3348380" y="1923593"/>
                  <a:pt x="3343732" y="1925421"/>
                </a:cubicBezTo>
                <a:cubicBezTo>
                  <a:pt x="3339084" y="1927250"/>
                  <a:pt x="3334893" y="1929765"/>
                  <a:pt x="3331159" y="1932965"/>
                </a:cubicBezTo>
                <a:lnTo>
                  <a:pt x="3330244" y="1933880"/>
                </a:lnTo>
                <a:lnTo>
                  <a:pt x="3329330" y="1932965"/>
                </a:lnTo>
                <a:cubicBezTo>
                  <a:pt x="3329521" y="1927974"/>
                  <a:pt x="3330283" y="1923097"/>
                  <a:pt x="3331616" y="1918335"/>
                </a:cubicBezTo>
                <a:cubicBezTo>
                  <a:pt x="3332950" y="1913572"/>
                  <a:pt x="3333712" y="1908695"/>
                  <a:pt x="3333902" y="1903704"/>
                </a:cubicBezTo>
                <a:lnTo>
                  <a:pt x="3333902" y="1898218"/>
                </a:lnTo>
                <a:lnTo>
                  <a:pt x="3335731" y="1896389"/>
                </a:lnTo>
                <a:cubicBezTo>
                  <a:pt x="3338988" y="1894998"/>
                  <a:pt x="3342303" y="1893436"/>
                  <a:pt x="3345675" y="1891703"/>
                </a:cubicBezTo>
                <a:cubicBezTo>
                  <a:pt x="3349047" y="1889969"/>
                  <a:pt x="3352133" y="1888179"/>
                  <a:pt x="3354933" y="1886331"/>
                </a:cubicBezTo>
                <a:lnTo>
                  <a:pt x="3356762" y="1888160"/>
                </a:lnTo>
                <a:cubicBezTo>
                  <a:pt x="3359429" y="1887664"/>
                  <a:pt x="3361868" y="1885683"/>
                  <a:pt x="3364077" y="1882216"/>
                </a:cubicBezTo>
                <a:cubicBezTo>
                  <a:pt x="3366287" y="1878749"/>
                  <a:pt x="3368726" y="1876768"/>
                  <a:pt x="3371393" y="1876272"/>
                </a:cubicBezTo>
                <a:lnTo>
                  <a:pt x="3372307" y="1876272"/>
                </a:lnTo>
                <a:lnTo>
                  <a:pt x="3374136" y="1872615"/>
                </a:lnTo>
                <a:lnTo>
                  <a:pt x="3374136" y="1875358"/>
                </a:lnTo>
                <a:lnTo>
                  <a:pt x="3375050" y="1875358"/>
                </a:lnTo>
                <a:cubicBezTo>
                  <a:pt x="3376490" y="1874590"/>
                  <a:pt x="3385295" y="1868709"/>
                  <a:pt x="3401466" y="1857713"/>
                </a:cubicBezTo>
                <a:cubicBezTo>
                  <a:pt x="3417638" y="1846718"/>
                  <a:pt x="3434368" y="1835215"/>
                  <a:pt x="3451657" y="1823203"/>
                </a:cubicBezTo>
                <a:cubicBezTo>
                  <a:pt x="3468945" y="1811192"/>
                  <a:pt x="3479986" y="1803278"/>
                  <a:pt x="3484778" y="1799463"/>
                </a:cubicBezTo>
                <a:lnTo>
                  <a:pt x="3485693" y="1799463"/>
                </a:lnTo>
                <a:cubicBezTo>
                  <a:pt x="3484435" y="1800930"/>
                  <a:pt x="3483292" y="1802568"/>
                  <a:pt x="3482264" y="1804378"/>
                </a:cubicBezTo>
                <a:cubicBezTo>
                  <a:pt x="3481235" y="1806187"/>
                  <a:pt x="3479635" y="1807597"/>
                  <a:pt x="3477463" y="1808607"/>
                </a:cubicBezTo>
                <a:cubicBezTo>
                  <a:pt x="3467633" y="1820037"/>
                  <a:pt x="3456889" y="1831238"/>
                  <a:pt x="3445230" y="1842211"/>
                </a:cubicBezTo>
                <a:cubicBezTo>
                  <a:pt x="3433572" y="1853184"/>
                  <a:pt x="3422370" y="1863928"/>
                  <a:pt x="3411626" y="1874444"/>
                </a:cubicBezTo>
                <a:lnTo>
                  <a:pt x="3414369" y="1876272"/>
                </a:lnTo>
                <a:cubicBezTo>
                  <a:pt x="3432657" y="1871853"/>
                  <a:pt x="3450945" y="1867890"/>
                  <a:pt x="3469233" y="1864385"/>
                </a:cubicBezTo>
                <a:cubicBezTo>
                  <a:pt x="3473748" y="1864938"/>
                  <a:pt x="3479806" y="1864290"/>
                  <a:pt x="3487407" y="1862442"/>
                </a:cubicBezTo>
                <a:cubicBezTo>
                  <a:pt x="3495008" y="1860594"/>
                  <a:pt x="3501752" y="1859718"/>
                  <a:pt x="3507638" y="1859813"/>
                </a:cubicBezTo>
                <a:lnTo>
                  <a:pt x="3515868" y="1856156"/>
                </a:lnTo>
                <a:cubicBezTo>
                  <a:pt x="3513886" y="1855089"/>
                  <a:pt x="3513277" y="1853565"/>
                  <a:pt x="3514039" y="1851584"/>
                </a:cubicBezTo>
                <a:lnTo>
                  <a:pt x="3519525" y="1839696"/>
                </a:lnTo>
                <a:cubicBezTo>
                  <a:pt x="3520249" y="1819884"/>
                  <a:pt x="3520630" y="1799615"/>
                  <a:pt x="3520668" y="1778889"/>
                </a:cubicBezTo>
                <a:cubicBezTo>
                  <a:pt x="3520707" y="1758162"/>
                  <a:pt x="3518801" y="1737893"/>
                  <a:pt x="3514953" y="1718081"/>
                </a:cubicBezTo>
                <a:lnTo>
                  <a:pt x="3515868" y="1716252"/>
                </a:lnTo>
                <a:lnTo>
                  <a:pt x="3512210" y="1697050"/>
                </a:lnTo>
                <a:lnTo>
                  <a:pt x="3512210" y="1694307"/>
                </a:lnTo>
                <a:lnTo>
                  <a:pt x="3514039" y="1691564"/>
                </a:lnTo>
                <a:cubicBezTo>
                  <a:pt x="3513886" y="1676514"/>
                  <a:pt x="3513277" y="1661579"/>
                  <a:pt x="3512210" y="1646758"/>
                </a:cubicBezTo>
                <a:cubicBezTo>
                  <a:pt x="3511143" y="1631937"/>
                  <a:pt x="3510534" y="1617002"/>
                  <a:pt x="3510381" y="1601952"/>
                </a:cubicBezTo>
                <a:cubicBezTo>
                  <a:pt x="3510629" y="1583055"/>
                  <a:pt x="3511048" y="1563700"/>
                  <a:pt x="3511639" y="1543888"/>
                </a:cubicBezTo>
                <a:cubicBezTo>
                  <a:pt x="3512229" y="1524076"/>
                  <a:pt x="3511506" y="1504721"/>
                  <a:pt x="3509467" y="1485824"/>
                </a:cubicBezTo>
                <a:cubicBezTo>
                  <a:pt x="3508572" y="1482928"/>
                  <a:pt x="3506476" y="1480718"/>
                  <a:pt x="3503180" y="1479194"/>
                </a:cubicBezTo>
                <a:cubicBezTo>
                  <a:pt x="3499885" y="1477670"/>
                  <a:pt x="3498018" y="1475003"/>
                  <a:pt x="3497580" y="1471193"/>
                </a:cubicBezTo>
                <a:cubicBezTo>
                  <a:pt x="3497599" y="1470241"/>
                  <a:pt x="3497789" y="1469174"/>
                  <a:pt x="3498151" y="1467993"/>
                </a:cubicBezTo>
                <a:cubicBezTo>
                  <a:pt x="3498513" y="1466812"/>
                  <a:pt x="3498932" y="1465745"/>
                  <a:pt x="3499409" y="1464792"/>
                </a:cubicBezTo>
                <a:lnTo>
                  <a:pt x="3503981" y="1464792"/>
                </a:lnTo>
                <a:cubicBezTo>
                  <a:pt x="3504971" y="1462944"/>
                  <a:pt x="3506419" y="1461154"/>
                  <a:pt x="3508324" y="1459420"/>
                </a:cubicBezTo>
                <a:cubicBezTo>
                  <a:pt x="3510229" y="1457687"/>
                  <a:pt x="3512134" y="1456125"/>
                  <a:pt x="3514039" y="1454734"/>
                </a:cubicBezTo>
                <a:close/>
                <a:moveTo>
                  <a:pt x="1615745" y="1401699"/>
                </a:moveTo>
                <a:lnTo>
                  <a:pt x="1617573" y="1419072"/>
                </a:lnTo>
                <a:lnTo>
                  <a:pt x="1622145" y="1420901"/>
                </a:lnTo>
                <a:lnTo>
                  <a:pt x="1623060" y="1426388"/>
                </a:lnTo>
                <a:lnTo>
                  <a:pt x="1620317" y="1428216"/>
                </a:lnTo>
                <a:lnTo>
                  <a:pt x="1623974" y="1432788"/>
                </a:lnTo>
                <a:cubicBezTo>
                  <a:pt x="1622974" y="1438580"/>
                  <a:pt x="1626060" y="1453286"/>
                  <a:pt x="1633233" y="1476908"/>
                </a:cubicBezTo>
                <a:cubicBezTo>
                  <a:pt x="1640405" y="1500530"/>
                  <a:pt x="1649435" y="1527124"/>
                  <a:pt x="1660322" y="1556690"/>
                </a:cubicBezTo>
                <a:cubicBezTo>
                  <a:pt x="1671209" y="1586255"/>
                  <a:pt x="1681724" y="1612849"/>
                  <a:pt x="1691868" y="1636471"/>
                </a:cubicBezTo>
                <a:cubicBezTo>
                  <a:pt x="1702013" y="1660093"/>
                  <a:pt x="1709556" y="1674800"/>
                  <a:pt x="1714500" y="1680591"/>
                </a:cubicBezTo>
                <a:cubicBezTo>
                  <a:pt x="1723057" y="1688787"/>
                  <a:pt x="1734086" y="1699522"/>
                  <a:pt x="1747588" y="1712798"/>
                </a:cubicBezTo>
                <a:cubicBezTo>
                  <a:pt x="1761089" y="1726074"/>
                  <a:pt x="1773270" y="1740264"/>
                  <a:pt x="1784130" y="1755368"/>
                </a:cubicBezTo>
                <a:cubicBezTo>
                  <a:pt x="1794990" y="1770473"/>
                  <a:pt x="1800736" y="1784866"/>
                  <a:pt x="1801368" y="1798548"/>
                </a:cubicBezTo>
                <a:cubicBezTo>
                  <a:pt x="1801082" y="1802968"/>
                  <a:pt x="1798910" y="1808759"/>
                  <a:pt x="1794853" y="1815922"/>
                </a:cubicBezTo>
                <a:cubicBezTo>
                  <a:pt x="1790795" y="1823085"/>
                  <a:pt x="1786566" y="1827047"/>
                  <a:pt x="1782165" y="1827809"/>
                </a:cubicBezTo>
                <a:cubicBezTo>
                  <a:pt x="1775346" y="1827790"/>
                  <a:pt x="1769097" y="1826457"/>
                  <a:pt x="1763420" y="1823809"/>
                </a:cubicBezTo>
                <a:cubicBezTo>
                  <a:pt x="1757743" y="1821161"/>
                  <a:pt x="1752409" y="1817313"/>
                  <a:pt x="1747418" y="1812264"/>
                </a:cubicBezTo>
                <a:lnTo>
                  <a:pt x="1742846" y="1815008"/>
                </a:lnTo>
                <a:cubicBezTo>
                  <a:pt x="1735934" y="1812279"/>
                  <a:pt x="1720784" y="1801449"/>
                  <a:pt x="1697398" y="1782518"/>
                </a:cubicBezTo>
                <a:cubicBezTo>
                  <a:pt x="1674011" y="1763587"/>
                  <a:pt x="1648203" y="1741956"/>
                  <a:pt x="1619974" y="1717624"/>
                </a:cubicBezTo>
                <a:cubicBezTo>
                  <a:pt x="1591744" y="1693292"/>
                  <a:pt x="1566908" y="1671661"/>
                  <a:pt x="1545464" y="1652730"/>
                </a:cubicBezTo>
                <a:cubicBezTo>
                  <a:pt x="1524021" y="1633799"/>
                  <a:pt x="1511786" y="1622969"/>
                  <a:pt x="1508760" y="1620240"/>
                </a:cubicBezTo>
                <a:lnTo>
                  <a:pt x="1507845" y="1618412"/>
                </a:lnTo>
                <a:cubicBezTo>
                  <a:pt x="1495958" y="1608849"/>
                  <a:pt x="1483385" y="1598943"/>
                  <a:pt x="1470126" y="1588694"/>
                </a:cubicBezTo>
                <a:cubicBezTo>
                  <a:pt x="1456868" y="1578445"/>
                  <a:pt x="1445666" y="1567624"/>
                  <a:pt x="1436522" y="1556232"/>
                </a:cubicBezTo>
                <a:cubicBezTo>
                  <a:pt x="1436008" y="1553642"/>
                  <a:pt x="1433836" y="1546707"/>
                  <a:pt x="1430007" y="1535430"/>
                </a:cubicBezTo>
                <a:cubicBezTo>
                  <a:pt x="1426178" y="1524152"/>
                  <a:pt x="1423778" y="1515846"/>
                  <a:pt x="1422806" y="1510512"/>
                </a:cubicBezTo>
                <a:cubicBezTo>
                  <a:pt x="1436274" y="1511449"/>
                  <a:pt x="1456481" y="1518719"/>
                  <a:pt x="1483428" y="1532323"/>
                </a:cubicBezTo>
                <a:cubicBezTo>
                  <a:pt x="1510374" y="1545926"/>
                  <a:pt x="1536406" y="1560240"/>
                  <a:pt x="1561524" y="1575266"/>
                </a:cubicBezTo>
                <a:cubicBezTo>
                  <a:pt x="1586642" y="1590291"/>
                  <a:pt x="1603191" y="1600406"/>
                  <a:pt x="1611173" y="1605610"/>
                </a:cubicBezTo>
                <a:cubicBezTo>
                  <a:pt x="1613306" y="1607134"/>
                  <a:pt x="1617497" y="1610258"/>
                  <a:pt x="1623746" y="1614983"/>
                </a:cubicBezTo>
                <a:cubicBezTo>
                  <a:pt x="1629994" y="1619707"/>
                  <a:pt x="1633728" y="1622374"/>
                  <a:pt x="1634947" y="1622984"/>
                </a:cubicBezTo>
                <a:lnTo>
                  <a:pt x="1634947" y="1622069"/>
                </a:lnTo>
                <a:lnTo>
                  <a:pt x="1635861" y="1618412"/>
                </a:lnTo>
                <a:cubicBezTo>
                  <a:pt x="1634223" y="1585379"/>
                  <a:pt x="1631328" y="1552003"/>
                  <a:pt x="1627175" y="1518285"/>
                </a:cubicBezTo>
                <a:cubicBezTo>
                  <a:pt x="1623022" y="1484566"/>
                  <a:pt x="1619212" y="1451191"/>
                  <a:pt x="1615745" y="1418158"/>
                </a:cubicBezTo>
                <a:close/>
                <a:moveTo>
                  <a:pt x="2517343" y="1389812"/>
                </a:moveTo>
                <a:cubicBezTo>
                  <a:pt x="2519629" y="1392193"/>
                  <a:pt x="2521686" y="1394974"/>
                  <a:pt x="2523515" y="1398156"/>
                </a:cubicBezTo>
                <a:cubicBezTo>
                  <a:pt x="2525344" y="1401337"/>
                  <a:pt x="2526944" y="1404347"/>
                  <a:pt x="2528316" y="1407185"/>
                </a:cubicBezTo>
                <a:lnTo>
                  <a:pt x="2531059" y="1408100"/>
                </a:lnTo>
                <a:lnTo>
                  <a:pt x="2530144" y="1409928"/>
                </a:lnTo>
                <a:lnTo>
                  <a:pt x="2526487" y="1407185"/>
                </a:lnTo>
                <a:lnTo>
                  <a:pt x="2517343" y="1391640"/>
                </a:lnTo>
                <a:close/>
                <a:moveTo>
                  <a:pt x="2516428" y="1388897"/>
                </a:moveTo>
                <a:cubicBezTo>
                  <a:pt x="2516467" y="1388878"/>
                  <a:pt x="2516619" y="1388916"/>
                  <a:pt x="2516886" y="1389011"/>
                </a:cubicBezTo>
                <a:cubicBezTo>
                  <a:pt x="2517153" y="1389107"/>
                  <a:pt x="2517305" y="1389373"/>
                  <a:pt x="2517343" y="1389812"/>
                </a:cubicBezTo>
                <a:lnTo>
                  <a:pt x="2516428" y="1389812"/>
                </a:lnTo>
                <a:close/>
                <a:moveTo>
                  <a:pt x="2515514" y="1387068"/>
                </a:moveTo>
                <a:lnTo>
                  <a:pt x="2516428" y="1387068"/>
                </a:lnTo>
                <a:cubicBezTo>
                  <a:pt x="2516448" y="1387107"/>
                  <a:pt x="2516410" y="1387259"/>
                  <a:pt x="2516314" y="1387526"/>
                </a:cubicBezTo>
                <a:cubicBezTo>
                  <a:pt x="2516219" y="1387792"/>
                  <a:pt x="2515952" y="1387945"/>
                  <a:pt x="2515514" y="1387983"/>
                </a:cubicBezTo>
                <a:close/>
                <a:moveTo>
                  <a:pt x="2514600" y="1386154"/>
                </a:moveTo>
                <a:cubicBezTo>
                  <a:pt x="2514638" y="1386135"/>
                  <a:pt x="2514790" y="1386173"/>
                  <a:pt x="2515057" y="1386268"/>
                </a:cubicBezTo>
                <a:cubicBezTo>
                  <a:pt x="2515324" y="1386364"/>
                  <a:pt x="2515476" y="1386630"/>
                  <a:pt x="2515514" y="1387068"/>
                </a:cubicBezTo>
                <a:lnTo>
                  <a:pt x="2514600" y="1387068"/>
                </a:lnTo>
                <a:close/>
                <a:moveTo>
                  <a:pt x="2506370" y="1373352"/>
                </a:moveTo>
                <a:lnTo>
                  <a:pt x="2507285" y="1373352"/>
                </a:lnTo>
                <a:lnTo>
                  <a:pt x="2507285" y="1374267"/>
                </a:lnTo>
                <a:cubicBezTo>
                  <a:pt x="2508694" y="1375257"/>
                  <a:pt x="2509990" y="1376705"/>
                  <a:pt x="2511171" y="1378610"/>
                </a:cubicBezTo>
                <a:cubicBezTo>
                  <a:pt x="2512352" y="1380515"/>
                  <a:pt x="2513190" y="1382420"/>
                  <a:pt x="2513685" y="1384325"/>
                </a:cubicBezTo>
                <a:lnTo>
                  <a:pt x="2513685" y="1385240"/>
                </a:lnTo>
                <a:lnTo>
                  <a:pt x="2512771" y="1384325"/>
                </a:lnTo>
                <a:lnTo>
                  <a:pt x="2509113" y="1378839"/>
                </a:lnTo>
                <a:cubicBezTo>
                  <a:pt x="2507399" y="1376210"/>
                  <a:pt x="2506485" y="1374610"/>
                  <a:pt x="2506370" y="1374038"/>
                </a:cubicBezTo>
                <a:cubicBezTo>
                  <a:pt x="2506256" y="1373467"/>
                  <a:pt x="2506256" y="1373238"/>
                  <a:pt x="2506370" y="1373352"/>
                </a:cubicBezTo>
                <a:close/>
                <a:moveTo>
                  <a:pt x="2502713" y="1366952"/>
                </a:moveTo>
                <a:lnTo>
                  <a:pt x="2504541" y="1369695"/>
                </a:lnTo>
                <a:lnTo>
                  <a:pt x="2504541" y="1370609"/>
                </a:lnTo>
                <a:lnTo>
                  <a:pt x="2502713" y="1367866"/>
                </a:lnTo>
                <a:close/>
                <a:moveTo>
                  <a:pt x="2500884" y="1365123"/>
                </a:moveTo>
                <a:lnTo>
                  <a:pt x="2502713" y="1366037"/>
                </a:lnTo>
                <a:lnTo>
                  <a:pt x="2502713" y="1366952"/>
                </a:lnTo>
                <a:close/>
                <a:moveTo>
                  <a:pt x="3367735" y="1349578"/>
                </a:moveTo>
                <a:lnTo>
                  <a:pt x="3372307" y="1353236"/>
                </a:lnTo>
                <a:cubicBezTo>
                  <a:pt x="3370764" y="1357293"/>
                  <a:pt x="3369049" y="1361294"/>
                  <a:pt x="3367163" y="1365237"/>
                </a:cubicBezTo>
                <a:cubicBezTo>
                  <a:pt x="3365278" y="1369180"/>
                  <a:pt x="3364249" y="1373410"/>
                  <a:pt x="3364077" y="1377924"/>
                </a:cubicBezTo>
                <a:lnTo>
                  <a:pt x="3372307" y="1386154"/>
                </a:lnTo>
                <a:lnTo>
                  <a:pt x="3375965" y="1386154"/>
                </a:lnTo>
                <a:lnTo>
                  <a:pt x="3376879" y="1387983"/>
                </a:lnTo>
                <a:cubicBezTo>
                  <a:pt x="3382975" y="1389354"/>
                  <a:pt x="3388385" y="1391869"/>
                  <a:pt x="3393110" y="1395527"/>
                </a:cubicBezTo>
                <a:cubicBezTo>
                  <a:pt x="3397834" y="1399184"/>
                  <a:pt x="3400958" y="1403985"/>
                  <a:pt x="3402482" y="1409928"/>
                </a:cubicBezTo>
                <a:cubicBezTo>
                  <a:pt x="3404844" y="1411452"/>
                  <a:pt x="3405835" y="1412291"/>
                  <a:pt x="3405454" y="1412443"/>
                </a:cubicBezTo>
                <a:cubicBezTo>
                  <a:pt x="3405073" y="1412595"/>
                  <a:pt x="3405606" y="1413891"/>
                  <a:pt x="3407054" y="1416329"/>
                </a:cubicBezTo>
                <a:lnTo>
                  <a:pt x="3406140" y="1419987"/>
                </a:lnTo>
                <a:lnTo>
                  <a:pt x="3407969" y="1424559"/>
                </a:lnTo>
                <a:lnTo>
                  <a:pt x="3406140" y="1428216"/>
                </a:lnTo>
                <a:cubicBezTo>
                  <a:pt x="3407454" y="1429607"/>
                  <a:pt x="3408254" y="1431169"/>
                  <a:pt x="3408540" y="1432903"/>
                </a:cubicBezTo>
                <a:cubicBezTo>
                  <a:pt x="3408826" y="1434636"/>
                  <a:pt x="3408940" y="1436427"/>
                  <a:pt x="3408883" y="1438275"/>
                </a:cubicBezTo>
                <a:lnTo>
                  <a:pt x="3417113" y="1439189"/>
                </a:lnTo>
                <a:lnTo>
                  <a:pt x="3420770" y="1442847"/>
                </a:lnTo>
                <a:cubicBezTo>
                  <a:pt x="3418751" y="1443266"/>
                  <a:pt x="3416617" y="1444028"/>
                  <a:pt x="3414369" y="1445133"/>
                </a:cubicBezTo>
                <a:cubicBezTo>
                  <a:pt x="3412121" y="1446238"/>
                  <a:pt x="3410902" y="1447914"/>
                  <a:pt x="3410712" y="1450162"/>
                </a:cubicBezTo>
                <a:cubicBezTo>
                  <a:pt x="3411245" y="1450219"/>
                  <a:pt x="3411779" y="1450562"/>
                  <a:pt x="3412312" y="1451191"/>
                </a:cubicBezTo>
                <a:cubicBezTo>
                  <a:pt x="3412845" y="1451819"/>
                  <a:pt x="3412922" y="1452391"/>
                  <a:pt x="3412541" y="1452905"/>
                </a:cubicBezTo>
                <a:lnTo>
                  <a:pt x="3401568" y="1460220"/>
                </a:lnTo>
                <a:lnTo>
                  <a:pt x="3399739" y="1465707"/>
                </a:lnTo>
                <a:cubicBezTo>
                  <a:pt x="3398310" y="1466945"/>
                  <a:pt x="3396596" y="1467669"/>
                  <a:pt x="3394595" y="1467878"/>
                </a:cubicBezTo>
                <a:cubicBezTo>
                  <a:pt x="3392595" y="1468088"/>
                  <a:pt x="3390652" y="1468583"/>
                  <a:pt x="3388766" y="1469364"/>
                </a:cubicBezTo>
                <a:cubicBezTo>
                  <a:pt x="3372650" y="1476565"/>
                  <a:pt x="3356191" y="1483195"/>
                  <a:pt x="3339389" y="1489253"/>
                </a:cubicBezTo>
                <a:cubicBezTo>
                  <a:pt x="3322587" y="1495311"/>
                  <a:pt x="3306127" y="1501483"/>
                  <a:pt x="3290011" y="1507769"/>
                </a:cubicBezTo>
                <a:cubicBezTo>
                  <a:pt x="3286810" y="1509084"/>
                  <a:pt x="3283610" y="1510341"/>
                  <a:pt x="3280410" y="1511541"/>
                </a:cubicBezTo>
                <a:cubicBezTo>
                  <a:pt x="3277209" y="1512741"/>
                  <a:pt x="3274009" y="1514227"/>
                  <a:pt x="3270809" y="1515999"/>
                </a:cubicBezTo>
                <a:lnTo>
                  <a:pt x="3269894" y="1515999"/>
                </a:lnTo>
                <a:cubicBezTo>
                  <a:pt x="3264084" y="1518513"/>
                  <a:pt x="3258788" y="1521714"/>
                  <a:pt x="3254006" y="1525600"/>
                </a:cubicBezTo>
                <a:cubicBezTo>
                  <a:pt x="3249225" y="1529486"/>
                  <a:pt x="3244158" y="1532687"/>
                  <a:pt x="3238805" y="1535201"/>
                </a:cubicBezTo>
                <a:cubicBezTo>
                  <a:pt x="3236023" y="1539392"/>
                  <a:pt x="3231299" y="1543126"/>
                  <a:pt x="3224631" y="1546403"/>
                </a:cubicBezTo>
                <a:cubicBezTo>
                  <a:pt x="3217964" y="1549679"/>
                  <a:pt x="3212325" y="1552041"/>
                  <a:pt x="3207715" y="1553489"/>
                </a:cubicBezTo>
                <a:lnTo>
                  <a:pt x="3206801" y="1553489"/>
                </a:lnTo>
                <a:lnTo>
                  <a:pt x="3198571" y="1544345"/>
                </a:lnTo>
                <a:lnTo>
                  <a:pt x="3191256" y="1541602"/>
                </a:lnTo>
                <a:cubicBezTo>
                  <a:pt x="3189275" y="1538268"/>
                  <a:pt x="3188437" y="1534420"/>
                  <a:pt x="3188741" y="1530058"/>
                </a:cubicBezTo>
                <a:cubicBezTo>
                  <a:pt x="3189046" y="1525695"/>
                  <a:pt x="3188665" y="1521619"/>
                  <a:pt x="3187598" y="1517828"/>
                </a:cubicBezTo>
                <a:cubicBezTo>
                  <a:pt x="3187884" y="1512456"/>
                  <a:pt x="3187313" y="1506055"/>
                  <a:pt x="3185884" y="1498625"/>
                </a:cubicBezTo>
                <a:cubicBezTo>
                  <a:pt x="3184455" y="1491196"/>
                  <a:pt x="3183198" y="1484795"/>
                  <a:pt x="3182112" y="1479423"/>
                </a:cubicBezTo>
                <a:cubicBezTo>
                  <a:pt x="3182436" y="1476261"/>
                  <a:pt x="3182245" y="1473212"/>
                  <a:pt x="3181540" y="1470279"/>
                </a:cubicBezTo>
                <a:cubicBezTo>
                  <a:pt x="3180836" y="1467345"/>
                  <a:pt x="3180416" y="1464297"/>
                  <a:pt x="3180283" y="1461135"/>
                </a:cubicBezTo>
                <a:cubicBezTo>
                  <a:pt x="3180283" y="1459687"/>
                  <a:pt x="3180511" y="1458011"/>
                  <a:pt x="3180969" y="1456106"/>
                </a:cubicBezTo>
                <a:cubicBezTo>
                  <a:pt x="3181426" y="1454201"/>
                  <a:pt x="3182112" y="1452524"/>
                  <a:pt x="3183026" y="1451076"/>
                </a:cubicBezTo>
                <a:cubicBezTo>
                  <a:pt x="3182950" y="1446161"/>
                  <a:pt x="3184017" y="1441361"/>
                  <a:pt x="3186227" y="1436675"/>
                </a:cubicBezTo>
                <a:cubicBezTo>
                  <a:pt x="3188437" y="1431988"/>
                  <a:pt x="3192246" y="1429474"/>
                  <a:pt x="3197657" y="1429131"/>
                </a:cubicBezTo>
                <a:cubicBezTo>
                  <a:pt x="3202800" y="1429493"/>
                  <a:pt x="3208744" y="1429226"/>
                  <a:pt x="3215488" y="1428331"/>
                </a:cubicBezTo>
                <a:cubicBezTo>
                  <a:pt x="3222231" y="1427435"/>
                  <a:pt x="3226346" y="1423740"/>
                  <a:pt x="3227832" y="1417244"/>
                </a:cubicBezTo>
                <a:lnTo>
                  <a:pt x="3232404" y="1420901"/>
                </a:lnTo>
                <a:lnTo>
                  <a:pt x="3237890" y="1419987"/>
                </a:lnTo>
                <a:cubicBezTo>
                  <a:pt x="3250923" y="1416222"/>
                  <a:pt x="3266209" y="1411763"/>
                  <a:pt x="3283746" y="1406609"/>
                </a:cubicBezTo>
                <a:cubicBezTo>
                  <a:pt x="3301283" y="1401456"/>
                  <a:pt x="3317855" y="1394423"/>
                  <a:pt x="3333462" y="1385511"/>
                </a:cubicBezTo>
                <a:cubicBezTo>
                  <a:pt x="3349069" y="1376598"/>
                  <a:pt x="3360493" y="1364620"/>
                  <a:pt x="3367735" y="1349578"/>
                </a:cubicBezTo>
                <a:close/>
                <a:moveTo>
                  <a:pt x="2332634" y="1206017"/>
                </a:moveTo>
                <a:cubicBezTo>
                  <a:pt x="2337111" y="1206284"/>
                  <a:pt x="2341188" y="1207579"/>
                  <a:pt x="2344864" y="1209903"/>
                </a:cubicBezTo>
                <a:cubicBezTo>
                  <a:pt x="2348541" y="1212228"/>
                  <a:pt x="2352389" y="1213980"/>
                  <a:pt x="2356409" y="1215161"/>
                </a:cubicBezTo>
                <a:cubicBezTo>
                  <a:pt x="2368581" y="1217352"/>
                  <a:pt x="2380126" y="1220971"/>
                  <a:pt x="2391041" y="1226020"/>
                </a:cubicBezTo>
                <a:cubicBezTo>
                  <a:pt x="2401957" y="1231068"/>
                  <a:pt x="2407786" y="1240860"/>
                  <a:pt x="2408529" y="1255395"/>
                </a:cubicBezTo>
                <a:cubicBezTo>
                  <a:pt x="2407882" y="1264958"/>
                  <a:pt x="2404834" y="1272349"/>
                  <a:pt x="2399385" y="1277569"/>
                </a:cubicBezTo>
                <a:cubicBezTo>
                  <a:pt x="2393937" y="1282789"/>
                  <a:pt x="2389975" y="1288808"/>
                  <a:pt x="2387498" y="1295628"/>
                </a:cubicBezTo>
                <a:cubicBezTo>
                  <a:pt x="2383355" y="1310078"/>
                  <a:pt x="2376909" y="1332690"/>
                  <a:pt x="2368160" y="1363463"/>
                </a:cubicBezTo>
                <a:cubicBezTo>
                  <a:pt x="2359411" y="1394237"/>
                  <a:pt x="2351272" y="1425112"/>
                  <a:pt x="2343742" y="1456089"/>
                </a:cubicBezTo>
                <a:cubicBezTo>
                  <a:pt x="2336213" y="1487065"/>
                  <a:pt x="2332205" y="1510083"/>
                  <a:pt x="2331720" y="1525143"/>
                </a:cubicBezTo>
                <a:lnTo>
                  <a:pt x="2331720" y="1526057"/>
                </a:lnTo>
                <a:cubicBezTo>
                  <a:pt x="2333120" y="1527455"/>
                  <a:pt x="2341350" y="1533461"/>
                  <a:pt x="2356409" y="1544074"/>
                </a:cubicBezTo>
                <a:cubicBezTo>
                  <a:pt x="2371468" y="1554687"/>
                  <a:pt x="2389070" y="1567008"/>
                  <a:pt x="2409215" y="1581036"/>
                </a:cubicBezTo>
                <a:cubicBezTo>
                  <a:pt x="2429361" y="1595063"/>
                  <a:pt x="2447763" y="1607898"/>
                  <a:pt x="2464422" y="1619540"/>
                </a:cubicBezTo>
                <a:cubicBezTo>
                  <a:pt x="2481081" y="1631182"/>
                  <a:pt x="2491711" y="1638731"/>
                  <a:pt x="2496312" y="1642186"/>
                </a:cubicBezTo>
                <a:lnTo>
                  <a:pt x="2595981" y="1719910"/>
                </a:lnTo>
                <a:lnTo>
                  <a:pt x="2597810" y="1721739"/>
                </a:lnTo>
                <a:cubicBezTo>
                  <a:pt x="2598325" y="1721605"/>
                  <a:pt x="2598896" y="1720958"/>
                  <a:pt x="2599525" y="1719796"/>
                </a:cubicBezTo>
                <a:cubicBezTo>
                  <a:pt x="2600153" y="1718634"/>
                  <a:pt x="2600496" y="1717757"/>
                  <a:pt x="2600553" y="1717167"/>
                </a:cubicBezTo>
                <a:cubicBezTo>
                  <a:pt x="2600211" y="1706689"/>
                  <a:pt x="2598839" y="1696326"/>
                  <a:pt x="2596439" y="1686077"/>
                </a:cubicBezTo>
                <a:cubicBezTo>
                  <a:pt x="2594038" y="1675828"/>
                  <a:pt x="2592667" y="1665465"/>
                  <a:pt x="2592324" y="1654988"/>
                </a:cubicBezTo>
                <a:lnTo>
                  <a:pt x="2590495" y="1651330"/>
                </a:lnTo>
                <a:lnTo>
                  <a:pt x="2590495" y="1644015"/>
                </a:lnTo>
                <a:lnTo>
                  <a:pt x="2589581" y="1642186"/>
                </a:lnTo>
                <a:cubicBezTo>
                  <a:pt x="2589592" y="1637202"/>
                  <a:pt x="2587131" y="1625224"/>
                  <a:pt x="2582197" y="1606253"/>
                </a:cubicBezTo>
                <a:cubicBezTo>
                  <a:pt x="2577264" y="1587283"/>
                  <a:pt x="2571620" y="1567448"/>
                  <a:pt x="2565264" y="1546750"/>
                </a:cubicBezTo>
                <a:cubicBezTo>
                  <a:pt x="2558909" y="1526052"/>
                  <a:pt x="2553603" y="1510620"/>
                  <a:pt x="2549347" y="1500454"/>
                </a:cubicBezTo>
                <a:lnTo>
                  <a:pt x="2549347" y="1499540"/>
                </a:lnTo>
                <a:cubicBezTo>
                  <a:pt x="2547537" y="1494720"/>
                  <a:pt x="2544756" y="1487671"/>
                  <a:pt x="2541003" y="1478394"/>
                </a:cubicBezTo>
                <a:cubicBezTo>
                  <a:pt x="2537250" y="1469117"/>
                  <a:pt x="2535155" y="1461840"/>
                  <a:pt x="2534717" y="1456563"/>
                </a:cubicBezTo>
                <a:cubicBezTo>
                  <a:pt x="2533383" y="1455134"/>
                  <a:pt x="2532392" y="1453419"/>
                  <a:pt x="2531745" y="1451419"/>
                </a:cubicBezTo>
                <a:cubicBezTo>
                  <a:pt x="2531097" y="1449419"/>
                  <a:pt x="2530564" y="1447476"/>
                  <a:pt x="2530144" y="1445590"/>
                </a:cubicBezTo>
                <a:lnTo>
                  <a:pt x="2526487" y="1441932"/>
                </a:lnTo>
                <a:lnTo>
                  <a:pt x="2527401" y="1441932"/>
                </a:lnTo>
                <a:cubicBezTo>
                  <a:pt x="2526525" y="1438275"/>
                  <a:pt x="2522563" y="1430274"/>
                  <a:pt x="2515514" y="1417929"/>
                </a:cubicBezTo>
                <a:cubicBezTo>
                  <a:pt x="2508466" y="1405585"/>
                  <a:pt x="2503589" y="1397127"/>
                  <a:pt x="2500884" y="1392555"/>
                </a:cubicBezTo>
                <a:cubicBezTo>
                  <a:pt x="2489149" y="1370609"/>
                  <a:pt x="2477871" y="1348664"/>
                  <a:pt x="2467051" y="1326718"/>
                </a:cubicBezTo>
                <a:lnTo>
                  <a:pt x="2467965" y="1326718"/>
                </a:lnTo>
                <a:lnTo>
                  <a:pt x="2472538" y="1328547"/>
                </a:lnTo>
                <a:cubicBezTo>
                  <a:pt x="2475433" y="1335710"/>
                  <a:pt x="2478786" y="1342415"/>
                  <a:pt x="2482596" y="1348664"/>
                </a:cubicBezTo>
                <a:lnTo>
                  <a:pt x="2484425" y="1348664"/>
                </a:lnTo>
                <a:cubicBezTo>
                  <a:pt x="2484577" y="1349730"/>
                  <a:pt x="2484272" y="1350340"/>
                  <a:pt x="2483510" y="1350492"/>
                </a:cubicBezTo>
                <a:cubicBezTo>
                  <a:pt x="2487111" y="1354150"/>
                  <a:pt x="2490425" y="1358036"/>
                  <a:pt x="2493454" y="1362151"/>
                </a:cubicBezTo>
                <a:cubicBezTo>
                  <a:pt x="2496483" y="1366266"/>
                  <a:pt x="2499569" y="1370609"/>
                  <a:pt x="2502713" y="1375181"/>
                </a:cubicBezTo>
                <a:lnTo>
                  <a:pt x="2502713" y="1377924"/>
                </a:lnTo>
                <a:cubicBezTo>
                  <a:pt x="2505494" y="1382115"/>
                  <a:pt x="2509761" y="1388592"/>
                  <a:pt x="2515514" y="1397355"/>
                </a:cubicBezTo>
                <a:cubicBezTo>
                  <a:pt x="2521267" y="1406118"/>
                  <a:pt x="2525534" y="1411224"/>
                  <a:pt x="2528316" y="1412672"/>
                </a:cubicBezTo>
                <a:cubicBezTo>
                  <a:pt x="2529268" y="1412253"/>
                  <a:pt x="2530335" y="1412176"/>
                  <a:pt x="2531516" y="1412443"/>
                </a:cubicBezTo>
                <a:cubicBezTo>
                  <a:pt x="2532697" y="1412710"/>
                  <a:pt x="2533764" y="1413091"/>
                  <a:pt x="2534717" y="1413586"/>
                </a:cubicBezTo>
                <a:cubicBezTo>
                  <a:pt x="2535155" y="1415510"/>
                  <a:pt x="2535878" y="1417377"/>
                  <a:pt x="2536888" y="1419187"/>
                </a:cubicBezTo>
                <a:cubicBezTo>
                  <a:pt x="2537898" y="1420996"/>
                  <a:pt x="2539308" y="1422177"/>
                  <a:pt x="2541117" y="1422730"/>
                </a:cubicBezTo>
                <a:cubicBezTo>
                  <a:pt x="2541613" y="1425721"/>
                  <a:pt x="2543594" y="1430255"/>
                  <a:pt x="2547061" y="1436332"/>
                </a:cubicBezTo>
                <a:cubicBezTo>
                  <a:pt x="2550528" y="1442409"/>
                  <a:pt x="2552509" y="1445800"/>
                  <a:pt x="2553005" y="1446504"/>
                </a:cubicBezTo>
                <a:cubicBezTo>
                  <a:pt x="2555519" y="1452448"/>
                  <a:pt x="2558491" y="1458392"/>
                  <a:pt x="2561920" y="1464335"/>
                </a:cubicBezTo>
                <a:cubicBezTo>
                  <a:pt x="2565349" y="1470279"/>
                  <a:pt x="2567864" y="1476222"/>
                  <a:pt x="2569464" y="1482166"/>
                </a:cubicBezTo>
                <a:lnTo>
                  <a:pt x="2571293" y="1482166"/>
                </a:lnTo>
                <a:cubicBezTo>
                  <a:pt x="2571331" y="1483957"/>
                  <a:pt x="2571483" y="1485633"/>
                  <a:pt x="2571750" y="1487195"/>
                </a:cubicBezTo>
                <a:cubicBezTo>
                  <a:pt x="2572017" y="1488757"/>
                  <a:pt x="2572169" y="1490434"/>
                  <a:pt x="2572207" y="1492224"/>
                </a:cubicBezTo>
                <a:lnTo>
                  <a:pt x="2575865" y="1494968"/>
                </a:lnTo>
                <a:lnTo>
                  <a:pt x="2574950" y="1496796"/>
                </a:lnTo>
                <a:cubicBezTo>
                  <a:pt x="2575712" y="1498301"/>
                  <a:pt x="2576246" y="1500092"/>
                  <a:pt x="2576550" y="1502169"/>
                </a:cubicBezTo>
                <a:cubicBezTo>
                  <a:pt x="2576855" y="1504245"/>
                  <a:pt x="2577846" y="1505807"/>
                  <a:pt x="2579522" y="1506855"/>
                </a:cubicBezTo>
                <a:cubicBezTo>
                  <a:pt x="2579980" y="1507350"/>
                  <a:pt x="2580208" y="1507960"/>
                  <a:pt x="2580208" y="1508684"/>
                </a:cubicBezTo>
                <a:cubicBezTo>
                  <a:pt x="2580208" y="1509407"/>
                  <a:pt x="2579980" y="1510017"/>
                  <a:pt x="2579522" y="1510512"/>
                </a:cubicBezTo>
                <a:lnTo>
                  <a:pt x="2582265" y="1512341"/>
                </a:lnTo>
                <a:cubicBezTo>
                  <a:pt x="2581522" y="1513579"/>
                  <a:pt x="2581408" y="1514532"/>
                  <a:pt x="2581922" y="1515199"/>
                </a:cubicBezTo>
                <a:cubicBezTo>
                  <a:pt x="2582437" y="1515865"/>
                  <a:pt x="2582551" y="1517047"/>
                  <a:pt x="2582265" y="1518742"/>
                </a:cubicBezTo>
                <a:cubicBezTo>
                  <a:pt x="2584875" y="1521885"/>
                  <a:pt x="2586971" y="1525886"/>
                  <a:pt x="2588552" y="1530744"/>
                </a:cubicBezTo>
                <a:cubicBezTo>
                  <a:pt x="2590133" y="1535601"/>
                  <a:pt x="2592000" y="1538916"/>
                  <a:pt x="2594152" y="1540688"/>
                </a:cubicBezTo>
                <a:cubicBezTo>
                  <a:pt x="2593600" y="1540573"/>
                  <a:pt x="2592876" y="1540345"/>
                  <a:pt x="2591981" y="1540002"/>
                </a:cubicBezTo>
                <a:cubicBezTo>
                  <a:pt x="2591086" y="1539659"/>
                  <a:pt x="2590590" y="1539887"/>
                  <a:pt x="2590495" y="1540688"/>
                </a:cubicBezTo>
                <a:lnTo>
                  <a:pt x="2590495" y="1541602"/>
                </a:lnTo>
                <a:cubicBezTo>
                  <a:pt x="2591600" y="1542726"/>
                  <a:pt x="2593048" y="1544593"/>
                  <a:pt x="2594838" y="1547203"/>
                </a:cubicBezTo>
                <a:cubicBezTo>
                  <a:pt x="2596629" y="1549813"/>
                  <a:pt x="2597620" y="1551908"/>
                  <a:pt x="2597810" y="1553489"/>
                </a:cubicBezTo>
                <a:lnTo>
                  <a:pt x="2595067" y="1554404"/>
                </a:lnTo>
                <a:lnTo>
                  <a:pt x="2597810" y="1558061"/>
                </a:lnTo>
                <a:lnTo>
                  <a:pt x="2598725" y="1558061"/>
                </a:lnTo>
                <a:lnTo>
                  <a:pt x="2599639" y="1557147"/>
                </a:lnTo>
                <a:lnTo>
                  <a:pt x="2599639" y="1558061"/>
                </a:lnTo>
                <a:lnTo>
                  <a:pt x="2597810" y="1561719"/>
                </a:lnTo>
                <a:lnTo>
                  <a:pt x="2602382" y="1569034"/>
                </a:lnTo>
                <a:lnTo>
                  <a:pt x="2601468" y="1571777"/>
                </a:lnTo>
                <a:lnTo>
                  <a:pt x="2602382" y="1571777"/>
                </a:lnTo>
                <a:lnTo>
                  <a:pt x="2604211" y="1576349"/>
                </a:lnTo>
                <a:cubicBezTo>
                  <a:pt x="2603849" y="1576768"/>
                  <a:pt x="2603887" y="1577073"/>
                  <a:pt x="2604325" y="1577264"/>
                </a:cubicBezTo>
                <a:cubicBezTo>
                  <a:pt x="2604763" y="1577454"/>
                  <a:pt x="2605030" y="1577759"/>
                  <a:pt x="2605125" y="1578178"/>
                </a:cubicBezTo>
                <a:cubicBezTo>
                  <a:pt x="2605449" y="1581569"/>
                  <a:pt x="2606402" y="1585303"/>
                  <a:pt x="2607983" y="1589379"/>
                </a:cubicBezTo>
                <a:cubicBezTo>
                  <a:pt x="2609564" y="1593456"/>
                  <a:pt x="2609831" y="1596733"/>
                  <a:pt x="2608783" y="1599209"/>
                </a:cubicBezTo>
                <a:lnTo>
                  <a:pt x="2611526" y="1603781"/>
                </a:lnTo>
                <a:lnTo>
                  <a:pt x="2610612" y="1603781"/>
                </a:lnTo>
                <a:lnTo>
                  <a:pt x="2613355" y="1610182"/>
                </a:lnTo>
                <a:lnTo>
                  <a:pt x="2613355" y="1613840"/>
                </a:lnTo>
                <a:lnTo>
                  <a:pt x="2615184" y="1616583"/>
                </a:lnTo>
                <a:cubicBezTo>
                  <a:pt x="2615336" y="1619745"/>
                  <a:pt x="2615946" y="1622793"/>
                  <a:pt x="2617013" y="1625727"/>
                </a:cubicBezTo>
                <a:cubicBezTo>
                  <a:pt x="2618080" y="1628661"/>
                  <a:pt x="2618689" y="1631708"/>
                  <a:pt x="2618841" y="1634871"/>
                </a:cubicBezTo>
                <a:lnTo>
                  <a:pt x="2618841" y="1640357"/>
                </a:lnTo>
                <a:cubicBezTo>
                  <a:pt x="2619070" y="1643024"/>
                  <a:pt x="2619984" y="1645463"/>
                  <a:pt x="2621585" y="1647672"/>
                </a:cubicBezTo>
                <a:cubicBezTo>
                  <a:pt x="2623185" y="1649882"/>
                  <a:pt x="2624099" y="1652321"/>
                  <a:pt x="2624328" y="1654988"/>
                </a:cubicBezTo>
                <a:lnTo>
                  <a:pt x="2623413" y="1655902"/>
                </a:lnTo>
                <a:lnTo>
                  <a:pt x="2628900" y="1669618"/>
                </a:lnTo>
                <a:lnTo>
                  <a:pt x="2628900" y="1674190"/>
                </a:lnTo>
                <a:cubicBezTo>
                  <a:pt x="2631224" y="1678552"/>
                  <a:pt x="2633205" y="1683772"/>
                  <a:pt x="2634843" y="1689849"/>
                </a:cubicBezTo>
                <a:cubicBezTo>
                  <a:pt x="2636482" y="1695926"/>
                  <a:pt x="2637548" y="1701374"/>
                  <a:pt x="2638044" y="1706194"/>
                </a:cubicBezTo>
                <a:lnTo>
                  <a:pt x="2640787" y="1710766"/>
                </a:lnTo>
                <a:lnTo>
                  <a:pt x="2640787" y="1713509"/>
                </a:lnTo>
                <a:cubicBezTo>
                  <a:pt x="2643397" y="1719091"/>
                  <a:pt x="2645492" y="1725073"/>
                  <a:pt x="2647073" y="1731454"/>
                </a:cubicBezTo>
                <a:cubicBezTo>
                  <a:pt x="2648655" y="1737836"/>
                  <a:pt x="2650521" y="1744046"/>
                  <a:pt x="2652674" y="1750085"/>
                </a:cubicBezTo>
                <a:cubicBezTo>
                  <a:pt x="2661570" y="1769783"/>
                  <a:pt x="2671895" y="1791424"/>
                  <a:pt x="2683649" y="1815008"/>
                </a:cubicBezTo>
                <a:cubicBezTo>
                  <a:pt x="2695403" y="1838591"/>
                  <a:pt x="2701842" y="1861147"/>
                  <a:pt x="2702966" y="1882673"/>
                </a:cubicBezTo>
                <a:cubicBezTo>
                  <a:pt x="2703004" y="1886350"/>
                  <a:pt x="2702699" y="1889969"/>
                  <a:pt x="2702052" y="1893532"/>
                </a:cubicBezTo>
                <a:cubicBezTo>
                  <a:pt x="2701404" y="1897094"/>
                  <a:pt x="2700185" y="1900485"/>
                  <a:pt x="2698394" y="1903704"/>
                </a:cubicBezTo>
                <a:lnTo>
                  <a:pt x="2695651" y="1904619"/>
                </a:lnTo>
                <a:cubicBezTo>
                  <a:pt x="2692013" y="1903914"/>
                  <a:pt x="2688545" y="1903495"/>
                  <a:pt x="2685250" y="1903361"/>
                </a:cubicBezTo>
                <a:cubicBezTo>
                  <a:pt x="2681954" y="1903228"/>
                  <a:pt x="2678716" y="1902123"/>
                  <a:pt x="2675534" y="1900047"/>
                </a:cubicBezTo>
                <a:cubicBezTo>
                  <a:pt x="2667152" y="1893113"/>
                  <a:pt x="2659456" y="1883892"/>
                  <a:pt x="2652445" y="1872386"/>
                </a:cubicBezTo>
                <a:cubicBezTo>
                  <a:pt x="2645435" y="1860880"/>
                  <a:pt x="2637282" y="1853031"/>
                  <a:pt x="2627985" y="1848840"/>
                </a:cubicBezTo>
                <a:cubicBezTo>
                  <a:pt x="2622861" y="1844078"/>
                  <a:pt x="2618937" y="1838744"/>
                  <a:pt x="2616212" y="1832838"/>
                </a:cubicBezTo>
                <a:cubicBezTo>
                  <a:pt x="2613488" y="1826933"/>
                  <a:pt x="2609793" y="1821599"/>
                  <a:pt x="2605125" y="1816836"/>
                </a:cubicBezTo>
                <a:lnTo>
                  <a:pt x="2601468" y="1815922"/>
                </a:lnTo>
                <a:cubicBezTo>
                  <a:pt x="2597722" y="1808740"/>
                  <a:pt x="2586640" y="1796758"/>
                  <a:pt x="2568221" y="1779975"/>
                </a:cubicBezTo>
                <a:cubicBezTo>
                  <a:pt x="2549802" y="1763192"/>
                  <a:pt x="2528690" y="1744923"/>
                  <a:pt x="2504884" y="1725168"/>
                </a:cubicBezTo>
                <a:cubicBezTo>
                  <a:pt x="2481079" y="1705413"/>
                  <a:pt x="2459224" y="1687487"/>
                  <a:pt x="2439319" y="1671390"/>
                </a:cubicBezTo>
                <a:cubicBezTo>
                  <a:pt x="2419414" y="1655292"/>
                  <a:pt x="2406103" y="1644339"/>
                  <a:pt x="2399385" y="1638528"/>
                </a:cubicBezTo>
                <a:cubicBezTo>
                  <a:pt x="2395886" y="1635255"/>
                  <a:pt x="2388255" y="1627375"/>
                  <a:pt x="2376491" y="1614889"/>
                </a:cubicBezTo>
                <a:cubicBezTo>
                  <a:pt x="2364728" y="1602404"/>
                  <a:pt x="2353372" y="1590325"/>
                  <a:pt x="2342422" y="1578652"/>
                </a:cubicBezTo>
                <a:cubicBezTo>
                  <a:pt x="2331472" y="1566979"/>
                  <a:pt x="2325466" y="1560725"/>
                  <a:pt x="2324405" y="1559890"/>
                </a:cubicBezTo>
                <a:cubicBezTo>
                  <a:pt x="2318478" y="1570140"/>
                  <a:pt x="2313466" y="1583777"/>
                  <a:pt x="2309368" y="1600801"/>
                </a:cubicBezTo>
                <a:cubicBezTo>
                  <a:pt x="2305270" y="1617825"/>
                  <a:pt x="2301070" y="1635255"/>
                  <a:pt x="2296769" y="1653091"/>
                </a:cubicBezTo>
                <a:cubicBezTo>
                  <a:pt x="2292468" y="1670928"/>
                  <a:pt x="2287050" y="1686190"/>
                  <a:pt x="2280513" y="1698879"/>
                </a:cubicBezTo>
                <a:lnTo>
                  <a:pt x="2275941" y="1702536"/>
                </a:lnTo>
                <a:lnTo>
                  <a:pt x="2273198" y="1708937"/>
                </a:lnTo>
                <a:cubicBezTo>
                  <a:pt x="2271026" y="1703222"/>
                  <a:pt x="2269426" y="1698193"/>
                  <a:pt x="2268398" y="1693850"/>
                </a:cubicBezTo>
                <a:cubicBezTo>
                  <a:pt x="2267369" y="1689506"/>
                  <a:pt x="2263483" y="1687220"/>
                  <a:pt x="2256739" y="1686992"/>
                </a:cubicBezTo>
                <a:cubicBezTo>
                  <a:pt x="2253081" y="1687125"/>
                  <a:pt x="2249424" y="1687544"/>
                  <a:pt x="2245766" y="1688249"/>
                </a:cubicBezTo>
                <a:cubicBezTo>
                  <a:pt x="2242109" y="1688954"/>
                  <a:pt x="2238451" y="1689144"/>
                  <a:pt x="2234793" y="1688820"/>
                </a:cubicBezTo>
                <a:cubicBezTo>
                  <a:pt x="2224316" y="1691678"/>
                  <a:pt x="2213953" y="1694878"/>
                  <a:pt x="2203704" y="1698422"/>
                </a:cubicBezTo>
                <a:cubicBezTo>
                  <a:pt x="2193455" y="1701965"/>
                  <a:pt x="2183092" y="1705165"/>
                  <a:pt x="2172614" y="1708023"/>
                </a:cubicBezTo>
                <a:cubicBezTo>
                  <a:pt x="2169433" y="1707794"/>
                  <a:pt x="2166423" y="1708480"/>
                  <a:pt x="2163584" y="1710080"/>
                </a:cubicBezTo>
                <a:cubicBezTo>
                  <a:pt x="2160746" y="1711680"/>
                  <a:pt x="2157965" y="1712823"/>
                  <a:pt x="2155241" y="1713509"/>
                </a:cubicBezTo>
                <a:cubicBezTo>
                  <a:pt x="2151831" y="1714043"/>
                  <a:pt x="2145620" y="1715262"/>
                  <a:pt x="2136610" y="1717167"/>
                </a:cubicBezTo>
                <a:cubicBezTo>
                  <a:pt x="2127599" y="1719072"/>
                  <a:pt x="2122532" y="1721205"/>
                  <a:pt x="2121408" y="1723568"/>
                </a:cubicBezTo>
                <a:cubicBezTo>
                  <a:pt x="2121789" y="1728197"/>
                  <a:pt x="2123998" y="1734026"/>
                  <a:pt x="2128037" y="1741056"/>
                </a:cubicBezTo>
                <a:cubicBezTo>
                  <a:pt x="2132076" y="1748085"/>
                  <a:pt x="2135657" y="1753229"/>
                  <a:pt x="2138781" y="1756486"/>
                </a:cubicBezTo>
                <a:lnTo>
                  <a:pt x="2139696" y="1768373"/>
                </a:lnTo>
                <a:cubicBezTo>
                  <a:pt x="2131904" y="1779746"/>
                  <a:pt x="2120970" y="1790605"/>
                  <a:pt x="2106892" y="1800949"/>
                </a:cubicBezTo>
                <a:cubicBezTo>
                  <a:pt x="2092814" y="1811293"/>
                  <a:pt x="2083936" y="1824209"/>
                  <a:pt x="2080260" y="1839696"/>
                </a:cubicBezTo>
                <a:lnTo>
                  <a:pt x="2083917" y="1847012"/>
                </a:lnTo>
                <a:cubicBezTo>
                  <a:pt x="2085727" y="1854079"/>
                  <a:pt x="2083936" y="1863033"/>
                  <a:pt x="2078545" y="1873872"/>
                </a:cubicBezTo>
                <a:cubicBezTo>
                  <a:pt x="2073154" y="1884712"/>
                  <a:pt x="2064277" y="1890693"/>
                  <a:pt x="2051913" y="1891817"/>
                </a:cubicBezTo>
                <a:lnTo>
                  <a:pt x="2050999" y="1891817"/>
                </a:lnTo>
                <a:cubicBezTo>
                  <a:pt x="2040464" y="1886807"/>
                  <a:pt x="2031130" y="1879225"/>
                  <a:pt x="2022995" y="1869071"/>
                </a:cubicBezTo>
                <a:cubicBezTo>
                  <a:pt x="2014861" y="1858918"/>
                  <a:pt x="2008041" y="1848821"/>
                  <a:pt x="2002536" y="1838782"/>
                </a:cubicBezTo>
                <a:lnTo>
                  <a:pt x="2001621" y="1833296"/>
                </a:lnTo>
                <a:lnTo>
                  <a:pt x="2002536" y="1831467"/>
                </a:lnTo>
                <a:cubicBezTo>
                  <a:pt x="2001221" y="1828266"/>
                  <a:pt x="2000193" y="1825066"/>
                  <a:pt x="1999450" y="1821866"/>
                </a:cubicBezTo>
                <a:cubicBezTo>
                  <a:pt x="1998707" y="1818665"/>
                  <a:pt x="1997907" y="1815465"/>
                  <a:pt x="1997049" y="1812264"/>
                </a:cubicBezTo>
                <a:lnTo>
                  <a:pt x="1998878" y="1804949"/>
                </a:lnTo>
                <a:lnTo>
                  <a:pt x="1997049" y="1801292"/>
                </a:lnTo>
                <a:lnTo>
                  <a:pt x="2001621" y="1799463"/>
                </a:lnTo>
                <a:lnTo>
                  <a:pt x="2000707" y="1796720"/>
                </a:lnTo>
                <a:lnTo>
                  <a:pt x="2004365" y="1777517"/>
                </a:lnTo>
                <a:lnTo>
                  <a:pt x="2006193" y="1774774"/>
                </a:lnTo>
                <a:lnTo>
                  <a:pt x="2005279" y="1773860"/>
                </a:lnTo>
                <a:cubicBezTo>
                  <a:pt x="1998783" y="1774507"/>
                  <a:pt x="1988915" y="1777784"/>
                  <a:pt x="1975675" y="1783689"/>
                </a:cubicBezTo>
                <a:cubicBezTo>
                  <a:pt x="1962436" y="1789595"/>
                  <a:pt x="1951882" y="1794243"/>
                  <a:pt x="1944014" y="1797634"/>
                </a:cubicBezTo>
                <a:lnTo>
                  <a:pt x="1933956" y="1797634"/>
                </a:lnTo>
                <a:lnTo>
                  <a:pt x="1932127" y="1798548"/>
                </a:lnTo>
                <a:cubicBezTo>
                  <a:pt x="1931632" y="1798567"/>
                  <a:pt x="1931022" y="1798529"/>
                  <a:pt x="1930298" y="1798434"/>
                </a:cubicBezTo>
                <a:cubicBezTo>
                  <a:pt x="1929574" y="1798339"/>
                  <a:pt x="1928965" y="1798072"/>
                  <a:pt x="1928469" y="1797634"/>
                </a:cubicBezTo>
                <a:cubicBezTo>
                  <a:pt x="1925859" y="1798301"/>
                  <a:pt x="1922393" y="1799482"/>
                  <a:pt x="1918068" y="1801177"/>
                </a:cubicBezTo>
                <a:cubicBezTo>
                  <a:pt x="1913744" y="1802873"/>
                  <a:pt x="1910505" y="1803825"/>
                  <a:pt x="1908353" y="1804035"/>
                </a:cubicBezTo>
                <a:lnTo>
                  <a:pt x="1908353" y="1803120"/>
                </a:lnTo>
                <a:lnTo>
                  <a:pt x="1910182" y="1800377"/>
                </a:lnTo>
                <a:cubicBezTo>
                  <a:pt x="1905762" y="1800644"/>
                  <a:pt x="1902028" y="1801711"/>
                  <a:pt x="1898980" y="1803578"/>
                </a:cubicBezTo>
                <a:cubicBezTo>
                  <a:pt x="1895932" y="1805445"/>
                  <a:pt x="1892655" y="1806511"/>
                  <a:pt x="1889150" y="1806778"/>
                </a:cubicBezTo>
                <a:cubicBezTo>
                  <a:pt x="1902904" y="1796643"/>
                  <a:pt x="1918373" y="1787880"/>
                  <a:pt x="1935556" y="1780489"/>
                </a:cubicBezTo>
                <a:cubicBezTo>
                  <a:pt x="1952739" y="1773098"/>
                  <a:pt x="1968665" y="1764792"/>
                  <a:pt x="1983333" y="1755572"/>
                </a:cubicBezTo>
                <a:lnTo>
                  <a:pt x="1985162" y="1755572"/>
                </a:lnTo>
                <a:lnTo>
                  <a:pt x="2007108" y="1741856"/>
                </a:lnTo>
                <a:cubicBezTo>
                  <a:pt x="2006727" y="1718043"/>
                  <a:pt x="2008175" y="1694116"/>
                  <a:pt x="2011451" y="1670075"/>
                </a:cubicBezTo>
                <a:cubicBezTo>
                  <a:pt x="2014728" y="1646034"/>
                  <a:pt x="2016633" y="1622107"/>
                  <a:pt x="2017166" y="1598295"/>
                </a:cubicBezTo>
                <a:lnTo>
                  <a:pt x="2016252" y="1593723"/>
                </a:lnTo>
                <a:cubicBezTo>
                  <a:pt x="2005036" y="1602714"/>
                  <a:pt x="1996479" y="1612976"/>
                  <a:pt x="1990581" y="1624508"/>
                </a:cubicBezTo>
                <a:cubicBezTo>
                  <a:pt x="1984682" y="1636039"/>
                  <a:pt x="1979241" y="1646098"/>
                  <a:pt x="1974257" y="1654683"/>
                </a:cubicBezTo>
                <a:cubicBezTo>
                  <a:pt x="1969273" y="1663268"/>
                  <a:pt x="1962545" y="1667637"/>
                  <a:pt x="1954073" y="1667789"/>
                </a:cubicBezTo>
                <a:lnTo>
                  <a:pt x="1946757" y="1670532"/>
                </a:lnTo>
                <a:cubicBezTo>
                  <a:pt x="1939385" y="1669027"/>
                  <a:pt x="1932870" y="1662665"/>
                  <a:pt x="1927212" y="1651444"/>
                </a:cubicBezTo>
                <a:cubicBezTo>
                  <a:pt x="1921554" y="1640224"/>
                  <a:pt x="1917097" y="1633175"/>
                  <a:pt x="1913839" y="1630299"/>
                </a:cubicBezTo>
                <a:cubicBezTo>
                  <a:pt x="1913877" y="1629803"/>
                  <a:pt x="1914030" y="1629194"/>
                  <a:pt x="1914296" y="1628470"/>
                </a:cubicBezTo>
                <a:cubicBezTo>
                  <a:pt x="1914563" y="1627746"/>
                  <a:pt x="1914715" y="1627136"/>
                  <a:pt x="1914753" y="1626641"/>
                </a:cubicBezTo>
                <a:cubicBezTo>
                  <a:pt x="1912791" y="1621822"/>
                  <a:pt x="1910543" y="1614087"/>
                  <a:pt x="1908010" y="1603438"/>
                </a:cubicBezTo>
                <a:cubicBezTo>
                  <a:pt x="1905476" y="1592789"/>
                  <a:pt x="1903457" y="1586198"/>
                  <a:pt x="1901952" y="1583664"/>
                </a:cubicBezTo>
                <a:lnTo>
                  <a:pt x="1901952" y="1580007"/>
                </a:lnTo>
                <a:cubicBezTo>
                  <a:pt x="1900999" y="1578159"/>
                  <a:pt x="1900161" y="1576140"/>
                  <a:pt x="1899437" y="1573949"/>
                </a:cubicBezTo>
                <a:cubicBezTo>
                  <a:pt x="1898713" y="1571758"/>
                  <a:pt x="1898332" y="1569510"/>
                  <a:pt x="1898294" y="1567205"/>
                </a:cubicBezTo>
                <a:cubicBezTo>
                  <a:pt x="1904771" y="1562271"/>
                  <a:pt x="1911248" y="1555909"/>
                  <a:pt x="1917725" y="1548117"/>
                </a:cubicBezTo>
                <a:cubicBezTo>
                  <a:pt x="1924202" y="1540326"/>
                  <a:pt x="1930222" y="1533277"/>
                  <a:pt x="1935785" y="1526972"/>
                </a:cubicBezTo>
                <a:lnTo>
                  <a:pt x="1938528" y="1526972"/>
                </a:lnTo>
                <a:cubicBezTo>
                  <a:pt x="1941366" y="1524762"/>
                  <a:pt x="1944147" y="1522552"/>
                  <a:pt x="1946872" y="1520342"/>
                </a:cubicBezTo>
                <a:cubicBezTo>
                  <a:pt x="1949596" y="1518132"/>
                  <a:pt x="1951691" y="1515465"/>
                  <a:pt x="1953158" y="1512341"/>
                </a:cubicBezTo>
                <a:lnTo>
                  <a:pt x="1959559" y="1507769"/>
                </a:lnTo>
                <a:lnTo>
                  <a:pt x="1958645" y="1506855"/>
                </a:lnTo>
                <a:cubicBezTo>
                  <a:pt x="1967141" y="1504283"/>
                  <a:pt x="1976209" y="1498454"/>
                  <a:pt x="1985848" y="1489367"/>
                </a:cubicBezTo>
                <a:cubicBezTo>
                  <a:pt x="1995487" y="1480280"/>
                  <a:pt x="2006841" y="1475137"/>
                  <a:pt x="2019909" y="1473936"/>
                </a:cubicBezTo>
                <a:lnTo>
                  <a:pt x="2022653" y="1472108"/>
                </a:lnTo>
                <a:cubicBezTo>
                  <a:pt x="2027682" y="1472851"/>
                  <a:pt x="2032482" y="1473651"/>
                  <a:pt x="2037054" y="1474508"/>
                </a:cubicBezTo>
                <a:cubicBezTo>
                  <a:pt x="2041626" y="1475365"/>
                  <a:pt x="2045970" y="1477308"/>
                  <a:pt x="2050085" y="1480337"/>
                </a:cubicBezTo>
                <a:cubicBezTo>
                  <a:pt x="2060105" y="1481595"/>
                  <a:pt x="2070468" y="1485024"/>
                  <a:pt x="2081174" y="1490624"/>
                </a:cubicBezTo>
                <a:cubicBezTo>
                  <a:pt x="2091880" y="1496225"/>
                  <a:pt x="2097672" y="1504683"/>
                  <a:pt x="2098548" y="1515999"/>
                </a:cubicBezTo>
                <a:cubicBezTo>
                  <a:pt x="2097786" y="1518723"/>
                  <a:pt x="2094281" y="1525162"/>
                  <a:pt x="2088032" y="1535315"/>
                </a:cubicBezTo>
                <a:cubicBezTo>
                  <a:pt x="2081784" y="1545469"/>
                  <a:pt x="2077364" y="1553966"/>
                  <a:pt x="2074773" y="1560804"/>
                </a:cubicBezTo>
                <a:cubicBezTo>
                  <a:pt x="2066944" y="1584979"/>
                  <a:pt x="2060886" y="1610925"/>
                  <a:pt x="2056600" y="1638643"/>
                </a:cubicBezTo>
                <a:cubicBezTo>
                  <a:pt x="2052313" y="1666360"/>
                  <a:pt x="2050142" y="1693450"/>
                  <a:pt x="2050085" y="1719910"/>
                </a:cubicBezTo>
                <a:lnTo>
                  <a:pt x="2050085" y="1722653"/>
                </a:lnTo>
                <a:cubicBezTo>
                  <a:pt x="2074745" y="1714875"/>
                  <a:pt x="2091058" y="1707368"/>
                  <a:pt x="2099022" y="1700132"/>
                </a:cubicBezTo>
                <a:cubicBezTo>
                  <a:pt x="2106986" y="1692896"/>
                  <a:pt x="2112258" y="1685050"/>
                  <a:pt x="2114838" y="1676595"/>
                </a:cubicBezTo>
                <a:cubicBezTo>
                  <a:pt x="2117417" y="1668139"/>
                  <a:pt x="2122960" y="1658194"/>
                  <a:pt x="2131466" y="1646758"/>
                </a:cubicBezTo>
                <a:lnTo>
                  <a:pt x="2131466" y="1647672"/>
                </a:lnTo>
                <a:cubicBezTo>
                  <a:pt x="2130514" y="1649520"/>
                  <a:pt x="2129676" y="1651540"/>
                  <a:pt x="2128952" y="1653730"/>
                </a:cubicBezTo>
                <a:cubicBezTo>
                  <a:pt x="2128228" y="1655921"/>
                  <a:pt x="2127847" y="1658169"/>
                  <a:pt x="2127809" y="1660474"/>
                </a:cubicBezTo>
                <a:lnTo>
                  <a:pt x="2129637" y="1664132"/>
                </a:lnTo>
                <a:cubicBezTo>
                  <a:pt x="2129790" y="1663370"/>
                  <a:pt x="2130399" y="1663065"/>
                  <a:pt x="2131466" y="1663217"/>
                </a:cubicBezTo>
                <a:cubicBezTo>
                  <a:pt x="2131333" y="1665960"/>
                  <a:pt x="2130914" y="1668704"/>
                  <a:pt x="2130209" y="1671447"/>
                </a:cubicBezTo>
                <a:cubicBezTo>
                  <a:pt x="2129504" y="1674190"/>
                  <a:pt x="2129313" y="1676933"/>
                  <a:pt x="2129637" y="1679676"/>
                </a:cubicBezTo>
                <a:lnTo>
                  <a:pt x="2127809" y="1683334"/>
                </a:lnTo>
                <a:lnTo>
                  <a:pt x="2131466" y="1686992"/>
                </a:lnTo>
                <a:cubicBezTo>
                  <a:pt x="2154860" y="1677790"/>
                  <a:pt x="2177796" y="1668532"/>
                  <a:pt x="2200275" y="1659217"/>
                </a:cubicBezTo>
                <a:cubicBezTo>
                  <a:pt x="2222754" y="1649901"/>
                  <a:pt x="2244318" y="1638128"/>
                  <a:pt x="2264969" y="1623898"/>
                </a:cubicBezTo>
                <a:lnTo>
                  <a:pt x="2264054" y="1621155"/>
                </a:lnTo>
                <a:cubicBezTo>
                  <a:pt x="2264492" y="1620183"/>
                  <a:pt x="2264988" y="1619155"/>
                  <a:pt x="2265540" y="1618069"/>
                </a:cubicBezTo>
                <a:cubicBezTo>
                  <a:pt x="2266093" y="1616983"/>
                  <a:pt x="2266816" y="1616183"/>
                  <a:pt x="2267712" y="1615668"/>
                </a:cubicBezTo>
                <a:lnTo>
                  <a:pt x="2273198" y="1602867"/>
                </a:lnTo>
                <a:cubicBezTo>
                  <a:pt x="2273057" y="1601100"/>
                  <a:pt x="2274051" y="1595489"/>
                  <a:pt x="2276178" y="1586035"/>
                </a:cubicBezTo>
                <a:cubicBezTo>
                  <a:pt x="2278306" y="1576581"/>
                  <a:pt x="2280587" y="1566567"/>
                  <a:pt x="2283019" y="1555995"/>
                </a:cubicBezTo>
                <a:cubicBezTo>
                  <a:pt x="2285452" y="1545423"/>
                  <a:pt x="2287055" y="1537578"/>
                  <a:pt x="2287829" y="1532458"/>
                </a:cubicBezTo>
                <a:cubicBezTo>
                  <a:pt x="2298039" y="1463116"/>
                  <a:pt x="2306878" y="1393317"/>
                  <a:pt x="2314346" y="1323060"/>
                </a:cubicBezTo>
                <a:cubicBezTo>
                  <a:pt x="2314137" y="1318330"/>
                  <a:pt x="2310796" y="1310518"/>
                  <a:pt x="2304322" y="1299625"/>
                </a:cubicBezTo>
                <a:cubicBezTo>
                  <a:pt x="2297847" y="1288731"/>
                  <a:pt x="2291323" y="1277532"/>
                  <a:pt x="2284747" y="1266029"/>
                </a:cubicBezTo>
                <a:cubicBezTo>
                  <a:pt x="2278171" y="1254526"/>
                  <a:pt x="2274626" y="1245494"/>
                  <a:pt x="2274113" y="1238936"/>
                </a:cubicBezTo>
                <a:cubicBezTo>
                  <a:pt x="2284323" y="1232249"/>
                  <a:pt x="2291334" y="1226191"/>
                  <a:pt x="2295144" y="1220762"/>
                </a:cubicBezTo>
                <a:cubicBezTo>
                  <a:pt x="2298954" y="1215333"/>
                  <a:pt x="2306878" y="1212247"/>
                  <a:pt x="2318918" y="1211504"/>
                </a:cubicBezTo>
                <a:cubicBezTo>
                  <a:pt x="2321147" y="1211275"/>
                  <a:pt x="2323319" y="1210361"/>
                  <a:pt x="2325433" y="1208760"/>
                </a:cubicBezTo>
                <a:cubicBezTo>
                  <a:pt x="2327548" y="1207160"/>
                  <a:pt x="2329948" y="1206246"/>
                  <a:pt x="2332634" y="1206017"/>
                </a:cubicBezTo>
                <a:close/>
                <a:moveTo>
                  <a:pt x="241402" y="1173099"/>
                </a:moveTo>
                <a:cubicBezTo>
                  <a:pt x="248694" y="1173720"/>
                  <a:pt x="258391" y="1179183"/>
                  <a:pt x="270493" y="1189490"/>
                </a:cubicBezTo>
                <a:cubicBezTo>
                  <a:pt x="282595" y="1199797"/>
                  <a:pt x="293579" y="1211221"/>
                  <a:pt x="303445" y="1223763"/>
                </a:cubicBezTo>
                <a:cubicBezTo>
                  <a:pt x="313312" y="1236305"/>
                  <a:pt x="318538" y="1246240"/>
                  <a:pt x="319126" y="1253566"/>
                </a:cubicBezTo>
                <a:cubicBezTo>
                  <a:pt x="318706" y="1259624"/>
                  <a:pt x="315658" y="1266025"/>
                  <a:pt x="309981" y="1272768"/>
                </a:cubicBezTo>
                <a:cubicBezTo>
                  <a:pt x="304305" y="1279512"/>
                  <a:pt x="298513" y="1283170"/>
                  <a:pt x="292608" y="1283741"/>
                </a:cubicBezTo>
                <a:cubicBezTo>
                  <a:pt x="292189" y="1283646"/>
                  <a:pt x="291884" y="1283379"/>
                  <a:pt x="291693" y="1282941"/>
                </a:cubicBezTo>
                <a:cubicBezTo>
                  <a:pt x="291503" y="1282503"/>
                  <a:pt x="291198" y="1282465"/>
                  <a:pt x="290779" y="1282827"/>
                </a:cubicBezTo>
                <a:lnTo>
                  <a:pt x="290779" y="1286484"/>
                </a:lnTo>
                <a:lnTo>
                  <a:pt x="287121" y="1288313"/>
                </a:lnTo>
                <a:lnTo>
                  <a:pt x="279806" y="1296543"/>
                </a:lnTo>
                <a:cubicBezTo>
                  <a:pt x="274625" y="1299667"/>
                  <a:pt x="266014" y="1306906"/>
                  <a:pt x="253974" y="1318260"/>
                </a:cubicBezTo>
                <a:cubicBezTo>
                  <a:pt x="241935" y="1329614"/>
                  <a:pt x="235610" y="1337310"/>
                  <a:pt x="235001" y="1341348"/>
                </a:cubicBezTo>
                <a:lnTo>
                  <a:pt x="230429" y="1345920"/>
                </a:lnTo>
                <a:lnTo>
                  <a:pt x="198425" y="1386154"/>
                </a:lnTo>
                <a:cubicBezTo>
                  <a:pt x="197682" y="1387107"/>
                  <a:pt x="195967" y="1389316"/>
                  <a:pt x="193281" y="1392783"/>
                </a:cubicBezTo>
                <a:cubicBezTo>
                  <a:pt x="190595" y="1396251"/>
                  <a:pt x="188652" y="1398003"/>
                  <a:pt x="187452" y="1398041"/>
                </a:cubicBezTo>
                <a:lnTo>
                  <a:pt x="185623" y="1402613"/>
                </a:lnTo>
                <a:lnTo>
                  <a:pt x="182880" y="1405356"/>
                </a:lnTo>
                <a:lnTo>
                  <a:pt x="181966" y="1405356"/>
                </a:lnTo>
                <a:cubicBezTo>
                  <a:pt x="180118" y="1408519"/>
                  <a:pt x="178098" y="1411567"/>
                  <a:pt x="175908" y="1414500"/>
                </a:cubicBezTo>
                <a:cubicBezTo>
                  <a:pt x="173717" y="1417434"/>
                  <a:pt x="171469" y="1420482"/>
                  <a:pt x="169164" y="1423644"/>
                </a:cubicBezTo>
                <a:cubicBezTo>
                  <a:pt x="163316" y="1431455"/>
                  <a:pt x="157867" y="1439380"/>
                  <a:pt x="152819" y="1447419"/>
                </a:cubicBezTo>
                <a:cubicBezTo>
                  <a:pt x="147771" y="1455458"/>
                  <a:pt x="142551" y="1463383"/>
                  <a:pt x="137160" y="1471193"/>
                </a:cubicBezTo>
                <a:lnTo>
                  <a:pt x="137160" y="1474851"/>
                </a:lnTo>
                <a:cubicBezTo>
                  <a:pt x="151600" y="1470831"/>
                  <a:pt x="166154" y="1464469"/>
                  <a:pt x="180822" y="1455763"/>
                </a:cubicBezTo>
                <a:cubicBezTo>
                  <a:pt x="195491" y="1447057"/>
                  <a:pt x="208674" y="1438180"/>
                  <a:pt x="220370" y="1429131"/>
                </a:cubicBezTo>
                <a:cubicBezTo>
                  <a:pt x="221875" y="1427626"/>
                  <a:pt x="223895" y="1426064"/>
                  <a:pt x="226428" y="1424445"/>
                </a:cubicBezTo>
                <a:cubicBezTo>
                  <a:pt x="228962" y="1422825"/>
                  <a:pt x="231210" y="1421949"/>
                  <a:pt x="233172" y="1421816"/>
                </a:cubicBezTo>
                <a:cubicBezTo>
                  <a:pt x="234239" y="1421663"/>
                  <a:pt x="234848" y="1421968"/>
                  <a:pt x="235001" y="1422730"/>
                </a:cubicBezTo>
                <a:cubicBezTo>
                  <a:pt x="239649" y="1422692"/>
                  <a:pt x="244297" y="1423225"/>
                  <a:pt x="248945" y="1424330"/>
                </a:cubicBezTo>
                <a:cubicBezTo>
                  <a:pt x="253594" y="1425435"/>
                  <a:pt x="257784" y="1427340"/>
                  <a:pt x="261518" y="1430045"/>
                </a:cubicBezTo>
                <a:cubicBezTo>
                  <a:pt x="264814" y="1428350"/>
                  <a:pt x="272853" y="1431283"/>
                  <a:pt x="285636" y="1438846"/>
                </a:cubicBezTo>
                <a:cubicBezTo>
                  <a:pt x="298418" y="1446409"/>
                  <a:pt x="307143" y="1452315"/>
                  <a:pt x="311810" y="1456563"/>
                </a:cubicBezTo>
                <a:cubicBezTo>
                  <a:pt x="312287" y="1457515"/>
                  <a:pt x="312706" y="1458582"/>
                  <a:pt x="313068" y="1459763"/>
                </a:cubicBezTo>
                <a:cubicBezTo>
                  <a:pt x="313430" y="1460944"/>
                  <a:pt x="313620" y="1462011"/>
                  <a:pt x="313639" y="1462964"/>
                </a:cubicBezTo>
                <a:cubicBezTo>
                  <a:pt x="313715" y="1468393"/>
                  <a:pt x="312877" y="1473079"/>
                  <a:pt x="311124" y="1477023"/>
                </a:cubicBezTo>
                <a:cubicBezTo>
                  <a:pt x="309372" y="1480966"/>
                  <a:pt x="306248" y="1484509"/>
                  <a:pt x="301752" y="1487652"/>
                </a:cubicBezTo>
                <a:cubicBezTo>
                  <a:pt x="294725" y="1492507"/>
                  <a:pt x="285818" y="1501493"/>
                  <a:pt x="275031" y="1514610"/>
                </a:cubicBezTo>
                <a:cubicBezTo>
                  <a:pt x="264245" y="1527728"/>
                  <a:pt x="253509" y="1541455"/>
                  <a:pt x="242824" y="1555792"/>
                </a:cubicBezTo>
                <a:cubicBezTo>
                  <a:pt x="232139" y="1570129"/>
                  <a:pt x="223435" y="1581553"/>
                  <a:pt x="216713" y="1590065"/>
                </a:cubicBezTo>
                <a:lnTo>
                  <a:pt x="216713" y="1590980"/>
                </a:lnTo>
                <a:cubicBezTo>
                  <a:pt x="214712" y="1593970"/>
                  <a:pt x="211169" y="1598961"/>
                  <a:pt x="206083" y="1605953"/>
                </a:cubicBezTo>
                <a:cubicBezTo>
                  <a:pt x="200996" y="1612944"/>
                  <a:pt x="198139" y="1617707"/>
                  <a:pt x="197510" y="1620240"/>
                </a:cubicBezTo>
                <a:lnTo>
                  <a:pt x="197510" y="1621155"/>
                </a:lnTo>
                <a:cubicBezTo>
                  <a:pt x="202654" y="1620621"/>
                  <a:pt x="206769" y="1618488"/>
                  <a:pt x="209855" y="1614754"/>
                </a:cubicBezTo>
                <a:cubicBezTo>
                  <a:pt x="212941" y="1611020"/>
                  <a:pt x="217056" y="1608887"/>
                  <a:pt x="222199" y="1608353"/>
                </a:cubicBezTo>
                <a:cubicBezTo>
                  <a:pt x="228572" y="1608190"/>
                  <a:pt x="237467" y="1608415"/>
                  <a:pt x="248886" y="1609030"/>
                </a:cubicBezTo>
                <a:cubicBezTo>
                  <a:pt x="260305" y="1609646"/>
                  <a:pt x="270758" y="1611633"/>
                  <a:pt x="280247" y="1614991"/>
                </a:cubicBezTo>
                <a:cubicBezTo>
                  <a:pt x="289735" y="1618350"/>
                  <a:pt x="294770" y="1624062"/>
                  <a:pt x="295351" y="1632128"/>
                </a:cubicBezTo>
                <a:cubicBezTo>
                  <a:pt x="295027" y="1635423"/>
                  <a:pt x="293160" y="1640033"/>
                  <a:pt x="289750" y="1645958"/>
                </a:cubicBezTo>
                <a:cubicBezTo>
                  <a:pt x="286340" y="1651883"/>
                  <a:pt x="283331" y="1655807"/>
                  <a:pt x="280721" y="1657731"/>
                </a:cubicBezTo>
                <a:cubicBezTo>
                  <a:pt x="255689" y="1671904"/>
                  <a:pt x="229171" y="1687449"/>
                  <a:pt x="201168" y="1704365"/>
                </a:cubicBezTo>
                <a:cubicBezTo>
                  <a:pt x="173164" y="1721282"/>
                  <a:pt x="148476" y="1739570"/>
                  <a:pt x="127102" y="1759229"/>
                </a:cubicBezTo>
                <a:cubicBezTo>
                  <a:pt x="121272" y="1764925"/>
                  <a:pt x="115329" y="1770678"/>
                  <a:pt x="109271" y="1776488"/>
                </a:cubicBezTo>
                <a:cubicBezTo>
                  <a:pt x="103213" y="1782299"/>
                  <a:pt x="96355" y="1786909"/>
                  <a:pt x="88697" y="1790319"/>
                </a:cubicBezTo>
                <a:lnTo>
                  <a:pt x="78638" y="1787576"/>
                </a:lnTo>
                <a:lnTo>
                  <a:pt x="72238" y="1783004"/>
                </a:lnTo>
                <a:cubicBezTo>
                  <a:pt x="69323" y="1777422"/>
                  <a:pt x="66694" y="1770069"/>
                  <a:pt x="64351" y="1760944"/>
                </a:cubicBezTo>
                <a:cubicBezTo>
                  <a:pt x="62008" y="1751819"/>
                  <a:pt x="60979" y="1744237"/>
                  <a:pt x="61265" y="1738198"/>
                </a:cubicBezTo>
                <a:cubicBezTo>
                  <a:pt x="59874" y="1737398"/>
                  <a:pt x="58769" y="1735340"/>
                  <a:pt x="57950" y="1732026"/>
                </a:cubicBezTo>
                <a:cubicBezTo>
                  <a:pt x="57131" y="1728711"/>
                  <a:pt x="56712" y="1726196"/>
                  <a:pt x="56693" y="1724482"/>
                </a:cubicBezTo>
                <a:cubicBezTo>
                  <a:pt x="56655" y="1721777"/>
                  <a:pt x="56731" y="1719186"/>
                  <a:pt x="56921" y="1716710"/>
                </a:cubicBezTo>
                <a:cubicBezTo>
                  <a:pt x="57112" y="1714233"/>
                  <a:pt x="57645" y="1711642"/>
                  <a:pt x="58521" y="1708937"/>
                </a:cubicBezTo>
                <a:lnTo>
                  <a:pt x="64008" y="1702536"/>
                </a:lnTo>
                <a:cubicBezTo>
                  <a:pt x="65075" y="1700708"/>
                  <a:pt x="65684" y="1698879"/>
                  <a:pt x="65837" y="1697050"/>
                </a:cubicBezTo>
                <a:lnTo>
                  <a:pt x="65837" y="1695221"/>
                </a:lnTo>
                <a:cubicBezTo>
                  <a:pt x="65360" y="1695336"/>
                  <a:pt x="64941" y="1695564"/>
                  <a:pt x="64579" y="1695907"/>
                </a:cubicBezTo>
                <a:cubicBezTo>
                  <a:pt x="64217" y="1696250"/>
                  <a:pt x="64027" y="1696021"/>
                  <a:pt x="64008" y="1695221"/>
                </a:cubicBezTo>
                <a:cubicBezTo>
                  <a:pt x="64484" y="1690802"/>
                  <a:pt x="67189" y="1687754"/>
                  <a:pt x="72123" y="1686077"/>
                </a:cubicBezTo>
                <a:cubicBezTo>
                  <a:pt x="77057" y="1684401"/>
                  <a:pt x="81362" y="1683182"/>
                  <a:pt x="85039" y="1682420"/>
                </a:cubicBezTo>
                <a:cubicBezTo>
                  <a:pt x="99041" y="1667351"/>
                  <a:pt x="112643" y="1650168"/>
                  <a:pt x="125844" y="1630870"/>
                </a:cubicBezTo>
                <a:cubicBezTo>
                  <a:pt x="139046" y="1611573"/>
                  <a:pt x="150133" y="1592789"/>
                  <a:pt x="159106" y="1574520"/>
                </a:cubicBezTo>
                <a:lnTo>
                  <a:pt x="158191" y="1573606"/>
                </a:lnTo>
                <a:cubicBezTo>
                  <a:pt x="152541" y="1576626"/>
                  <a:pt x="141083" y="1584607"/>
                  <a:pt x="123816" y="1597550"/>
                </a:cubicBezTo>
                <a:cubicBezTo>
                  <a:pt x="106550" y="1610492"/>
                  <a:pt x="89944" y="1623080"/>
                  <a:pt x="73999" y="1635311"/>
                </a:cubicBezTo>
                <a:cubicBezTo>
                  <a:pt x="58053" y="1647543"/>
                  <a:pt x="49236" y="1654101"/>
                  <a:pt x="47549" y="1654988"/>
                </a:cubicBezTo>
                <a:cubicBezTo>
                  <a:pt x="44882" y="1654988"/>
                  <a:pt x="42672" y="1654530"/>
                  <a:pt x="40919" y="1653616"/>
                </a:cubicBezTo>
                <a:cubicBezTo>
                  <a:pt x="39167" y="1652702"/>
                  <a:pt x="37414" y="1651330"/>
                  <a:pt x="35661" y="1649501"/>
                </a:cubicBezTo>
                <a:lnTo>
                  <a:pt x="32918" y="1648587"/>
                </a:lnTo>
                <a:cubicBezTo>
                  <a:pt x="30689" y="1643234"/>
                  <a:pt x="27832" y="1637023"/>
                  <a:pt x="24346" y="1629956"/>
                </a:cubicBezTo>
                <a:cubicBezTo>
                  <a:pt x="20860" y="1622888"/>
                  <a:pt x="19145" y="1616907"/>
                  <a:pt x="19202" y="1612011"/>
                </a:cubicBezTo>
                <a:cubicBezTo>
                  <a:pt x="18102" y="1610639"/>
                  <a:pt x="16036" y="1606372"/>
                  <a:pt x="13005" y="1599209"/>
                </a:cubicBezTo>
                <a:cubicBezTo>
                  <a:pt x="9974" y="1592046"/>
                  <a:pt x="7095" y="1584731"/>
                  <a:pt x="4369" y="1577264"/>
                </a:cubicBezTo>
                <a:cubicBezTo>
                  <a:pt x="1642" y="1569796"/>
                  <a:pt x="186" y="1564919"/>
                  <a:pt x="0" y="1562633"/>
                </a:cubicBezTo>
                <a:cubicBezTo>
                  <a:pt x="57" y="1561128"/>
                  <a:pt x="400" y="1559109"/>
                  <a:pt x="1029" y="1556575"/>
                </a:cubicBezTo>
                <a:cubicBezTo>
                  <a:pt x="1657" y="1554042"/>
                  <a:pt x="2229" y="1551794"/>
                  <a:pt x="2743" y="1549832"/>
                </a:cubicBezTo>
                <a:lnTo>
                  <a:pt x="7315" y="1548917"/>
                </a:lnTo>
                <a:cubicBezTo>
                  <a:pt x="8191" y="1539583"/>
                  <a:pt x="10325" y="1534020"/>
                  <a:pt x="13716" y="1532229"/>
                </a:cubicBezTo>
                <a:cubicBezTo>
                  <a:pt x="17107" y="1530439"/>
                  <a:pt x="21984" y="1528077"/>
                  <a:pt x="28346" y="1525143"/>
                </a:cubicBezTo>
                <a:cubicBezTo>
                  <a:pt x="30728" y="1519504"/>
                  <a:pt x="35566" y="1511579"/>
                  <a:pt x="42862" y="1501368"/>
                </a:cubicBezTo>
                <a:cubicBezTo>
                  <a:pt x="50159" y="1491158"/>
                  <a:pt x="62084" y="1474089"/>
                  <a:pt x="78638" y="1450162"/>
                </a:cubicBezTo>
                <a:lnTo>
                  <a:pt x="78638" y="1449248"/>
                </a:lnTo>
                <a:lnTo>
                  <a:pt x="194767" y="1267282"/>
                </a:lnTo>
                <a:cubicBezTo>
                  <a:pt x="197002" y="1263432"/>
                  <a:pt x="201371" y="1256704"/>
                  <a:pt x="207873" y="1247097"/>
                </a:cubicBezTo>
                <a:cubicBezTo>
                  <a:pt x="214376" y="1237491"/>
                  <a:pt x="220573" y="1227985"/>
                  <a:pt x="226466" y="1218582"/>
                </a:cubicBezTo>
                <a:cubicBezTo>
                  <a:pt x="232359" y="1209178"/>
                  <a:pt x="235509" y="1202856"/>
                  <a:pt x="235915" y="1199616"/>
                </a:cubicBezTo>
                <a:lnTo>
                  <a:pt x="233172" y="1198702"/>
                </a:lnTo>
                <a:cubicBezTo>
                  <a:pt x="232696" y="1196378"/>
                  <a:pt x="232277" y="1193940"/>
                  <a:pt x="231915" y="1191387"/>
                </a:cubicBezTo>
                <a:cubicBezTo>
                  <a:pt x="231553" y="1188834"/>
                  <a:pt x="231362" y="1186396"/>
                  <a:pt x="231343" y="1184072"/>
                </a:cubicBezTo>
                <a:cubicBezTo>
                  <a:pt x="231419" y="1181214"/>
                  <a:pt x="232410" y="1178699"/>
                  <a:pt x="234315" y="1176528"/>
                </a:cubicBezTo>
                <a:cubicBezTo>
                  <a:pt x="236220" y="1174356"/>
                  <a:pt x="238582" y="1173213"/>
                  <a:pt x="241402" y="1173099"/>
                </a:cubicBezTo>
                <a:close/>
                <a:moveTo>
                  <a:pt x="1972361" y="1165784"/>
                </a:moveTo>
                <a:lnTo>
                  <a:pt x="1973275" y="1166698"/>
                </a:lnTo>
                <a:cubicBezTo>
                  <a:pt x="1985117" y="1170813"/>
                  <a:pt x="2000346" y="1174470"/>
                  <a:pt x="2018961" y="1177671"/>
                </a:cubicBezTo>
                <a:cubicBezTo>
                  <a:pt x="2037577" y="1180871"/>
                  <a:pt x="2054363" y="1186358"/>
                  <a:pt x="2069321" y="1194130"/>
                </a:cubicBezTo>
                <a:cubicBezTo>
                  <a:pt x="2084279" y="1201902"/>
                  <a:pt x="2092192" y="1214704"/>
                  <a:pt x="2093061" y="1232535"/>
                </a:cubicBezTo>
                <a:cubicBezTo>
                  <a:pt x="2092890" y="1237107"/>
                  <a:pt x="2092318" y="1241679"/>
                  <a:pt x="2091347" y="1246251"/>
                </a:cubicBezTo>
                <a:cubicBezTo>
                  <a:pt x="2090375" y="1250823"/>
                  <a:pt x="2090032" y="1255395"/>
                  <a:pt x="2090318" y="1259967"/>
                </a:cubicBezTo>
                <a:cubicBezTo>
                  <a:pt x="2091309" y="1270978"/>
                  <a:pt x="2092299" y="1282103"/>
                  <a:pt x="2093290" y="1293342"/>
                </a:cubicBezTo>
                <a:cubicBezTo>
                  <a:pt x="2094281" y="1304582"/>
                  <a:pt x="2094814" y="1315707"/>
                  <a:pt x="2094890" y="1326718"/>
                </a:cubicBezTo>
                <a:cubicBezTo>
                  <a:pt x="2094662" y="1335424"/>
                  <a:pt x="2093747" y="1344073"/>
                  <a:pt x="2092147" y="1352664"/>
                </a:cubicBezTo>
                <a:cubicBezTo>
                  <a:pt x="2090547" y="1361256"/>
                  <a:pt x="2089632" y="1369676"/>
                  <a:pt x="2089404" y="1377924"/>
                </a:cubicBezTo>
                <a:cubicBezTo>
                  <a:pt x="2089613" y="1388364"/>
                  <a:pt x="2090109" y="1398575"/>
                  <a:pt x="2090890" y="1408557"/>
                </a:cubicBezTo>
                <a:cubicBezTo>
                  <a:pt x="2091671" y="1418539"/>
                  <a:pt x="2091480" y="1428750"/>
                  <a:pt x="2090318" y="1439189"/>
                </a:cubicBezTo>
                <a:lnTo>
                  <a:pt x="2088489" y="1441018"/>
                </a:lnTo>
                <a:lnTo>
                  <a:pt x="2087575" y="1441018"/>
                </a:lnTo>
                <a:cubicBezTo>
                  <a:pt x="2084756" y="1425759"/>
                  <a:pt x="2077364" y="1407585"/>
                  <a:pt x="2065401" y="1386497"/>
                </a:cubicBezTo>
                <a:cubicBezTo>
                  <a:pt x="2053438" y="1365409"/>
                  <a:pt x="2042845" y="1347921"/>
                  <a:pt x="2033625" y="1334033"/>
                </a:cubicBezTo>
                <a:lnTo>
                  <a:pt x="2024481" y="1327632"/>
                </a:lnTo>
                <a:cubicBezTo>
                  <a:pt x="2022995" y="1328833"/>
                  <a:pt x="2021167" y="1328947"/>
                  <a:pt x="2018995" y="1327975"/>
                </a:cubicBezTo>
                <a:cubicBezTo>
                  <a:pt x="2016823" y="1327004"/>
                  <a:pt x="2014995" y="1325975"/>
                  <a:pt x="2013509" y="1324889"/>
                </a:cubicBezTo>
                <a:lnTo>
                  <a:pt x="2013509" y="1323975"/>
                </a:lnTo>
                <a:cubicBezTo>
                  <a:pt x="1997952" y="1316293"/>
                  <a:pt x="1986901" y="1308086"/>
                  <a:pt x="1980353" y="1299354"/>
                </a:cubicBezTo>
                <a:cubicBezTo>
                  <a:pt x="1973806" y="1290622"/>
                  <a:pt x="1968172" y="1281737"/>
                  <a:pt x="1963454" y="1272701"/>
                </a:cubicBezTo>
                <a:cubicBezTo>
                  <a:pt x="1958735" y="1263664"/>
                  <a:pt x="1951341" y="1254847"/>
                  <a:pt x="1941271" y="1246251"/>
                </a:cubicBezTo>
                <a:cubicBezTo>
                  <a:pt x="1939557" y="1243355"/>
                  <a:pt x="1936585" y="1240002"/>
                  <a:pt x="1932356" y="1236192"/>
                </a:cubicBezTo>
                <a:cubicBezTo>
                  <a:pt x="1928126" y="1232382"/>
                  <a:pt x="1924697" y="1229030"/>
                  <a:pt x="1922069" y="1226134"/>
                </a:cubicBezTo>
                <a:cubicBezTo>
                  <a:pt x="1924412" y="1225143"/>
                  <a:pt x="1926355" y="1223467"/>
                  <a:pt x="1927898" y="1221105"/>
                </a:cubicBezTo>
                <a:cubicBezTo>
                  <a:pt x="1929441" y="1218743"/>
                  <a:pt x="1930241" y="1216152"/>
                  <a:pt x="1930298" y="1213332"/>
                </a:cubicBezTo>
                <a:lnTo>
                  <a:pt x="1929384" y="1211504"/>
                </a:lnTo>
                <a:cubicBezTo>
                  <a:pt x="1931270" y="1209065"/>
                  <a:pt x="1933441" y="1206170"/>
                  <a:pt x="1935899" y="1202817"/>
                </a:cubicBezTo>
                <a:cubicBezTo>
                  <a:pt x="1938356" y="1199464"/>
                  <a:pt x="1940757" y="1196568"/>
                  <a:pt x="1943100" y="1194130"/>
                </a:cubicBezTo>
                <a:cubicBezTo>
                  <a:pt x="1944414" y="1187024"/>
                  <a:pt x="1946815" y="1182033"/>
                  <a:pt x="1950301" y="1179157"/>
                </a:cubicBezTo>
                <a:cubicBezTo>
                  <a:pt x="1953787" y="1176280"/>
                  <a:pt x="1958702" y="1174261"/>
                  <a:pt x="1965045" y="1173099"/>
                </a:cubicBezTo>
                <a:cubicBezTo>
                  <a:pt x="1967065" y="1172394"/>
                  <a:pt x="1968284" y="1171060"/>
                  <a:pt x="1968703" y="1169098"/>
                </a:cubicBezTo>
                <a:cubicBezTo>
                  <a:pt x="1969122" y="1167136"/>
                  <a:pt x="1970341" y="1166031"/>
                  <a:pt x="1972361" y="1165784"/>
                </a:cubicBezTo>
                <a:close/>
                <a:moveTo>
                  <a:pt x="1628546" y="1142009"/>
                </a:moveTo>
                <a:cubicBezTo>
                  <a:pt x="1629003" y="1142047"/>
                  <a:pt x="1629461" y="1142200"/>
                  <a:pt x="1629918" y="1142466"/>
                </a:cubicBezTo>
                <a:cubicBezTo>
                  <a:pt x="1630375" y="1142733"/>
                  <a:pt x="1630832" y="1142886"/>
                  <a:pt x="1631289" y="1142924"/>
                </a:cubicBezTo>
                <a:cubicBezTo>
                  <a:pt x="1630680" y="1151077"/>
                  <a:pt x="1628241" y="1158545"/>
                  <a:pt x="1623974" y="1165326"/>
                </a:cubicBezTo>
                <a:cubicBezTo>
                  <a:pt x="1619707" y="1172108"/>
                  <a:pt x="1617269" y="1178661"/>
                  <a:pt x="1616659" y="1184986"/>
                </a:cubicBezTo>
                <a:lnTo>
                  <a:pt x="1616659" y="1188644"/>
                </a:lnTo>
                <a:lnTo>
                  <a:pt x="1626717" y="1206017"/>
                </a:lnTo>
                <a:cubicBezTo>
                  <a:pt x="1628222" y="1206989"/>
                  <a:pt x="1631385" y="1209618"/>
                  <a:pt x="1636204" y="1213904"/>
                </a:cubicBezTo>
                <a:cubicBezTo>
                  <a:pt x="1641024" y="1218190"/>
                  <a:pt x="1643958" y="1221048"/>
                  <a:pt x="1645005" y="1222476"/>
                </a:cubicBezTo>
                <a:cubicBezTo>
                  <a:pt x="1645787" y="1228668"/>
                  <a:pt x="1647425" y="1233430"/>
                  <a:pt x="1649920" y="1236764"/>
                </a:cubicBezTo>
                <a:cubicBezTo>
                  <a:pt x="1652416" y="1240098"/>
                  <a:pt x="1653826" y="1243260"/>
                  <a:pt x="1654150" y="1246251"/>
                </a:cubicBezTo>
                <a:cubicBezTo>
                  <a:pt x="1653959" y="1249489"/>
                  <a:pt x="1652740" y="1252613"/>
                  <a:pt x="1650492" y="1255623"/>
                </a:cubicBezTo>
                <a:cubicBezTo>
                  <a:pt x="1648244" y="1258633"/>
                  <a:pt x="1646110" y="1261300"/>
                  <a:pt x="1644091" y="1263624"/>
                </a:cubicBezTo>
                <a:cubicBezTo>
                  <a:pt x="1640891" y="1274521"/>
                  <a:pt x="1637004" y="1281303"/>
                  <a:pt x="1632432" y="1283970"/>
                </a:cubicBezTo>
                <a:cubicBezTo>
                  <a:pt x="1627861" y="1286637"/>
                  <a:pt x="1619859" y="1288389"/>
                  <a:pt x="1608429" y="1289228"/>
                </a:cubicBezTo>
                <a:lnTo>
                  <a:pt x="1518818" y="1299286"/>
                </a:lnTo>
                <a:cubicBezTo>
                  <a:pt x="1504607" y="1300715"/>
                  <a:pt x="1490281" y="1302429"/>
                  <a:pt x="1475841" y="1304429"/>
                </a:cubicBezTo>
                <a:cubicBezTo>
                  <a:pt x="1461401" y="1306430"/>
                  <a:pt x="1447076" y="1308373"/>
                  <a:pt x="1432865" y="1310259"/>
                </a:cubicBezTo>
                <a:lnTo>
                  <a:pt x="1431036" y="1313002"/>
                </a:lnTo>
                <a:cubicBezTo>
                  <a:pt x="1432446" y="1317631"/>
                  <a:pt x="1438084" y="1322317"/>
                  <a:pt x="1447952" y="1327061"/>
                </a:cubicBezTo>
                <a:cubicBezTo>
                  <a:pt x="1457820" y="1331804"/>
                  <a:pt x="1463459" y="1341748"/>
                  <a:pt x="1464869" y="1356893"/>
                </a:cubicBezTo>
                <a:cubicBezTo>
                  <a:pt x="1463935" y="1367828"/>
                  <a:pt x="1458487" y="1373848"/>
                  <a:pt x="1448524" y="1374953"/>
                </a:cubicBezTo>
                <a:cubicBezTo>
                  <a:pt x="1438561" y="1376057"/>
                  <a:pt x="1429683" y="1377962"/>
                  <a:pt x="1421892" y="1380668"/>
                </a:cubicBezTo>
                <a:cubicBezTo>
                  <a:pt x="1415587" y="1384370"/>
                  <a:pt x="1404930" y="1392205"/>
                  <a:pt x="1389922" y="1404171"/>
                </a:cubicBezTo>
                <a:cubicBezTo>
                  <a:pt x="1374913" y="1416137"/>
                  <a:pt x="1360463" y="1428307"/>
                  <a:pt x="1346572" y="1440679"/>
                </a:cubicBezTo>
                <a:cubicBezTo>
                  <a:pt x="1332681" y="1453052"/>
                  <a:pt x="1324260" y="1461699"/>
                  <a:pt x="1321308" y="1466621"/>
                </a:cubicBezTo>
                <a:cubicBezTo>
                  <a:pt x="1323156" y="1467402"/>
                  <a:pt x="1325175" y="1467440"/>
                  <a:pt x="1327366" y="1466736"/>
                </a:cubicBezTo>
                <a:cubicBezTo>
                  <a:pt x="1329556" y="1466031"/>
                  <a:pt x="1331804" y="1465383"/>
                  <a:pt x="1334109" y="1464792"/>
                </a:cubicBezTo>
                <a:cubicBezTo>
                  <a:pt x="1349826" y="1470698"/>
                  <a:pt x="1363656" y="1479690"/>
                  <a:pt x="1375600" y="1491767"/>
                </a:cubicBezTo>
                <a:cubicBezTo>
                  <a:pt x="1387545" y="1503845"/>
                  <a:pt x="1393831" y="1519237"/>
                  <a:pt x="1394460" y="1537944"/>
                </a:cubicBezTo>
                <a:cubicBezTo>
                  <a:pt x="1393927" y="1540897"/>
                  <a:pt x="1391564" y="1546422"/>
                  <a:pt x="1387373" y="1554518"/>
                </a:cubicBezTo>
                <a:cubicBezTo>
                  <a:pt x="1383182" y="1562614"/>
                  <a:pt x="1380363" y="1569282"/>
                  <a:pt x="1378915" y="1574520"/>
                </a:cubicBezTo>
                <a:cubicBezTo>
                  <a:pt x="1375829" y="1591456"/>
                  <a:pt x="1373543" y="1608334"/>
                  <a:pt x="1372057" y="1625155"/>
                </a:cubicBezTo>
                <a:cubicBezTo>
                  <a:pt x="1370571" y="1641976"/>
                  <a:pt x="1369200" y="1658626"/>
                  <a:pt x="1367942" y="1675104"/>
                </a:cubicBezTo>
                <a:cubicBezTo>
                  <a:pt x="1366590" y="1693926"/>
                  <a:pt x="1365637" y="1712976"/>
                  <a:pt x="1365085" y="1732254"/>
                </a:cubicBezTo>
                <a:cubicBezTo>
                  <a:pt x="1364532" y="1751533"/>
                  <a:pt x="1364266" y="1770583"/>
                  <a:pt x="1364285" y="1789404"/>
                </a:cubicBezTo>
                <a:lnTo>
                  <a:pt x="1364285" y="1906448"/>
                </a:lnTo>
                <a:cubicBezTo>
                  <a:pt x="1364208" y="1913572"/>
                  <a:pt x="1362303" y="1918754"/>
                  <a:pt x="1358570" y="1921992"/>
                </a:cubicBezTo>
                <a:cubicBezTo>
                  <a:pt x="1354836" y="1925231"/>
                  <a:pt x="1349731" y="1927669"/>
                  <a:pt x="1343253" y="1929308"/>
                </a:cubicBezTo>
                <a:cubicBezTo>
                  <a:pt x="1340339" y="1924088"/>
                  <a:pt x="1337024" y="1919440"/>
                  <a:pt x="1333309" y="1915363"/>
                </a:cubicBezTo>
                <a:cubicBezTo>
                  <a:pt x="1329595" y="1911286"/>
                  <a:pt x="1326509" y="1906181"/>
                  <a:pt x="1324051" y="1900047"/>
                </a:cubicBezTo>
                <a:cubicBezTo>
                  <a:pt x="1323823" y="1896161"/>
                  <a:pt x="1322679" y="1891360"/>
                  <a:pt x="1320622" y="1885645"/>
                </a:cubicBezTo>
                <a:cubicBezTo>
                  <a:pt x="1318565" y="1879930"/>
                  <a:pt x="1316964" y="1874672"/>
                  <a:pt x="1315821" y="1869872"/>
                </a:cubicBezTo>
                <a:lnTo>
                  <a:pt x="1314907" y="1868957"/>
                </a:lnTo>
                <a:cubicBezTo>
                  <a:pt x="1311498" y="1850618"/>
                  <a:pt x="1306429" y="1839646"/>
                  <a:pt x="1299701" y="1836039"/>
                </a:cubicBezTo>
                <a:cubicBezTo>
                  <a:pt x="1292973" y="1832432"/>
                  <a:pt x="1284924" y="1831010"/>
                  <a:pt x="1275554" y="1831772"/>
                </a:cubicBezTo>
                <a:cubicBezTo>
                  <a:pt x="1266184" y="1832534"/>
                  <a:pt x="1255832" y="1830298"/>
                  <a:pt x="1244498" y="1825066"/>
                </a:cubicBezTo>
                <a:cubicBezTo>
                  <a:pt x="1238212" y="1825123"/>
                  <a:pt x="1232268" y="1825466"/>
                  <a:pt x="1226667" y="1826095"/>
                </a:cubicBezTo>
                <a:cubicBezTo>
                  <a:pt x="1221067" y="1826723"/>
                  <a:pt x="1215123" y="1827295"/>
                  <a:pt x="1208837" y="1827809"/>
                </a:cubicBezTo>
                <a:cubicBezTo>
                  <a:pt x="1204322" y="1830476"/>
                  <a:pt x="1198264" y="1832229"/>
                  <a:pt x="1190663" y="1833067"/>
                </a:cubicBezTo>
                <a:cubicBezTo>
                  <a:pt x="1183062" y="1833905"/>
                  <a:pt x="1176318" y="1834286"/>
                  <a:pt x="1170432" y="1834210"/>
                </a:cubicBezTo>
                <a:lnTo>
                  <a:pt x="1169517" y="1834210"/>
                </a:lnTo>
                <a:lnTo>
                  <a:pt x="1164031" y="1829638"/>
                </a:lnTo>
                <a:lnTo>
                  <a:pt x="1154887" y="1829638"/>
                </a:lnTo>
                <a:cubicBezTo>
                  <a:pt x="1169213" y="1824799"/>
                  <a:pt x="1183767" y="1820075"/>
                  <a:pt x="1198550" y="1815465"/>
                </a:cubicBezTo>
                <a:cubicBezTo>
                  <a:pt x="1213332" y="1810855"/>
                  <a:pt x="1227429" y="1805216"/>
                  <a:pt x="1240841" y="1798548"/>
                </a:cubicBezTo>
                <a:lnTo>
                  <a:pt x="1239012" y="1797634"/>
                </a:lnTo>
                <a:lnTo>
                  <a:pt x="1248156" y="1793062"/>
                </a:lnTo>
                <a:lnTo>
                  <a:pt x="1248156" y="1791233"/>
                </a:lnTo>
                <a:cubicBezTo>
                  <a:pt x="1258310" y="1786433"/>
                  <a:pt x="1269092" y="1781632"/>
                  <a:pt x="1280503" y="1776831"/>
                </a:cubicBezTo>
                <a:cubicBezTo>
                  <a:pt x="1291914" y="1772031"/>
                  <a:pt x="1303382" y="1768602"/>
                  <a:pt x="1314907" y="1766544"/>
                </a:cubicBezTo>
                <a:lnTo>
                  <a:pt x="1315821" y="1765630"/>
                </a:lnTo>
                <a:lnTo>
                  <a:pt x="1321308" y="1658645"/>
                </a:lnTo>
                <a:cubicBezTo>
                  <a:pt x="1322222" y="1643443"/>
                  <a:pt x="1322908" y="1627899"/>
                  <a:pt x="1323365" y="1612011"/>
                </a:cubicBezTo>
                <a:cubicBezTo>
                  <a:pt x="1323823" y="1596123"/>
                  <a:pt x="1324051" y="1580578"/>
                  <a:pt x="1324051" y="1565376"/>
                </a:cubicBezTo>
                <a:cubicBezTo>
                  <a:pt x="1322965" y="1555623"/>
                  <a:pt x="1318050" y="1545641"/>
                  <a:pt x="1309307" y="1535430"/>
                </a:cubicBezTo>
                <a:cubicBezTo>
                  <a:pt x="1300562" y="1525219"/>
                  <a:pt x="1294505" y="1512951"/>
                  <a:pt x="1291133" y="1498625"/>
                </a:cubicBezTo>
                <a:lnTo>
                  <a:pt x="1290218" y="1497711"/>
                </a:lnTo>
                <a:lnTo>
                  <a:pt x="1289304" y="1497711"/>
                </a:lnTo>
                <a:cubicBezTo>
                  <a:pt x="1286770" y="1499425"/>
                  <a:pt x="1282008" y="1503997"/>
                  <a:pt x="1275016" y="1511427"/>
                </a:cubicBezTo>
                <a:cubicBezTo>
                  <a:pt x="1268025" y="1518856"/>
                  <a:pt x="1263034" y="1524343"/>
                  <a:pt x="1260043" y="1527886"/>
                </a:cubicBezTo>
                <a:lnTo>
                  <a:pt x="1032357" y="1759229"/>
                </a:lnTo>
                <a:cubicBezTo>
                  <a:pt x="1027042" y="1764678"/>
                  <a:pt x="1022128" y="1771154"/>
                  <a:pt x="1017613" y="1778660"/>
                </a:cubicBezTo>
                <a:cubicBezTo>
                  <a:pt x="1013098" y="1786166"/>
                  <a:pt x="1007954" y="1792186"/>
                  <a:pt x="1002182" y="1796720"/>
                </a:cubicBezTo>
                <a:cubicBezTo>
                  <a:pt x="1000506" y="1799996"/>
                  <a:pt x="999058" y="1803501"/>
                  <a:pt x="997839" y="1807235"/>
                </a:cubicBezTo>
                <a:cubicBezTo>
                  <a:pt x="996620" y="1810969"/>
                  <a:pt x="994715" y="1814474"/>
                  <a:pt x="992124" y="1817751"/>
                </a:cubicBezTo>
                <a:lnTo>
                  <a:pt x="992124" y="1818665"/>
                </a:lnTo>
                <a:lnTo>
                  <a:pt x="988466" y="1824152"/>
                </a:lnTo>
                <a:lnTo>
                  <a:pt x="980237" y="1826895"/>
                </a:lnTo>
                <a:cubicBezTo>
                  <a:pt x="977510" y="1826375"/>
                  <a:pt x="975343" y="1822537"/>
                  <a:pt x="973734" y="1815380"/>
                </a:cubicBezTo>
                <a:cubicBezTo>
                  <a:pt x="972126" y="1808223"/>
                  <a:pt x="970974" y="1800863"/>
                  <a:pt x="970280" y="1793299"/>
                </a:cubicBezTo>
                <a:cubicBezTo>
                  <a:pt x="969586" y="1785736"/>
                  <a:pt x="969247" y="1781085"/>
                  <a:pt x="969264" y="1779346"/>
                </a:cubicBezTo>
                <a:lnTo>
                  <a:pt x="967435" y="1778432"/>
                </a:lnTo>
                <a:cubicBezTo>
                  <a:pt x="965911" y="1771821"/>
                  <a:pt x="964616" y="1763325"/>
                  <a:pt x="963549" y="1752943"/>
                </a:cubicBezTo>
                <a:cubicBezTo>
                  <a:pt x="962482" y="1742560"/>
                  <a:pt x="962558" y="1734293"/>
                  <a:pt x="963777" y="1728140"/>
                </a:cubicBezTo>
                <a:lnTo>
                  <a:pt x="961949" y="1725396"/>
                </a:lnTo>
                <a:lnTo>
                  <a:pt x="961949" y="1724482"/>
                </a:lnTo>
                <a:cubicBezTo>
                  <a:pt x="962406" y="1724520"/>
                  <a:pt x="962863" y="1724673"/>
                  <a:pt x="963320" y="1724939"/>
                </a:cubicBezTo>
                <a:cubicBezTo>
                  <a:pt x="963777" y="1725206"/>
                  <a:pt x="964235" y="1725358"/>
                  <a:pt x="964692" y="1725396"/>
                </a:cubicBezTo>
                <a:lnTo>
                  <a:pt x="972921" y="1718996"/>
                </a:lnTo>
                <a:cubicBezTo>
                  <a:pt x="985075" y="1697850"/>
                  <a:pt x="997344" y="1676819"/>
                  <a:pt x="1009726" y="1655902"/>
                </a:cubicBezTo>
                <a:cubicBezTo>
                  <a:pt x="1022109" y="1634985"/>
                  <a:pt x="1035748" y="1614868"/>
                  <a:pt x="1050645" y="1595552"/>
                </a:cubicBezTo>
                <a:cubicBezTo>
                  <a:pt x="1061142" y="1582750"/>
                  <a:pt x="1072382" y="1569720"/>
                  <a:pt x="1084364" y="1556461"/>
                </a:cubicBezTo>
                <a:cubicBezTo>
                  <a:pt x="1096346" y="1543202"/>
                  <a:pt x="1106443" y="1529715"/>
                  <a:pt x="1114653" y="1515999"/>
                </a:cubicBezTo>
                <a:cubicBezTo>
                  <a:pt x="1114520" y="1518209"/>
                  <a:pt x="1113872" y="1520190"/>
                  <a:pt x="1112710" y="1521942"/>
                </a:cubicBezTo>
                <a:cubicBezTo>
                  <a:pt x="1111548" y="1523695"/>
                  <a:pt x="1110672" y="1525676"/>
                  <a:pt x="1110081" y="1527886"/>
                </a:cubicBezTo>
                <a:cubicBezTo>
                  <a:pt x="1106373" y="1532684"/>
                  <a:pt x="1097331" y="1545745"/>
                  <a:pt x="1082954" y="1567070"/>
                </a:cubicBezTo>
                <a:cubicBezTo>
                  <a:pt x="1068578" y="1588394"/>
                  <a:pt x="1054659" y="1611142"/>
                  <a:pt x="1041197" y="1635311"/>
                </a:cubicBezTo>
                <a:cubicBezTo>
                  <a:pt x="1027735" y="1659481"/>
                  <a:pt x="1020521" y="1678231"/>
                  <a:pt x="1019556" y="1691564"/>
                </a:cubicBezTo>
                <a:lnTo>
                  <a:pt x="1019556" y="1702536"/>
                </a:lnTo>
                <a:cubicBezTo>
                  <a:pt x="1033305" y="1688820"/>
                  <a:pt x="1058213" y="1664017"/>
                  <a:pt x="1094279" y="1628127"/>
                </a:cubicBezTo>
                <a:cubicBezTo>
                  <a:pt x="1130346" y="1592237"/>
                  <a:pt x="1169141" y="1553489"/>
                  <a:pt x="1210665" y="1511884"/>
                </a:cubicBezTo>
                <a:cubicBezTo>
                  <a:pt x="1252190" y="1470279"/>
                  <a:pt x="1288013" y="1434046"/>
                  <a:pt x="1318136" y="1403185"/>
                </a:cubicBezTo>
                <a:cubicBezTo>
                  <a:pt x="1348259" y="1372324"/>
                  <a:pt x="1364251" y="1355064"/>
                  <a:pt x="1366113" y="1351407"/>
                </a:cubicBezTo>
                <a:cubicBezTo>
                  <a:pt x="1365923" y="1348702"/>
                  <a:pt x="1364932" y="1346111"/>
                  <a:pt x="1363142" y="1343634"/>
                </a:cubicBezTo>
                <a:cubicBezTo>
                  <a:pt x="1361351" y="1341158"/>
                  <a:pt x="1359903" y="1338567"/>
                  <a:pt x="1358798" y="1335862"/>
                </a:cubicBezTo>
                <a:cubicBezTo>
                  <a:pt x="1358855" y="1333328"/>
                  <a:pt x="1358513" y="1330623"/>
                  <a:pt x="1357770" y="1327747"/>
                </a:cubicBezTo>
                <a:cubicBezTo>
                  <a:pt x="1357027" y="1324870"/>
                  <a:pt x="1355541" y="1323308"/>
                  <a:pt x="1353312" y="1323060"/>
                </a:cubicBezTo>
                <a:cubicBezTo>
                  <a:pt x="1343062" y="1323540"/>
                  <a:pt x="1324548" y="1327559"/>
                  <a:pt x="1297770" y="1335117"/>
                </a:cubicBezTo>
                <a:cubicBezTo>
                  <a:pt x="1270993" y="1342675"/>
                  <a:pt x="1244419" y="1350893"/>
                  <a:pt x="1218048" y="1359772"/>
                </a:cubicBezTo>
                <a:cubicBezTo>
                  <a:pt x="1191678" y="1368651"/>
                  <a:pt x="1173977" y="1375311"/>
                  <a:pt x="1164945" y="1379753"/>
                </a:cubicBezTo>
                <a:cubicBezTo>
                  <a:pt x="1152010" y="1386364"/>
                  <a:pt x="1138333" y="1393031"/>
                  <a:pt x="1123912" y="1399756"/>
                </a:cubicBezTo>
                <a:cubicBezTo>
                  <a:pt x="1109491" y="1406480"/>
                  <a:pt x="1095127" y="1412005"/>
                  <a:pt x="1080821" y="1416329"/>
                </a:cubicBezTo>
                <a:cubicBezTo>
                  <a:pt x="1075106" y="1412253"/>
                  <a:pt x="1071448" y="1408747"/>
                  <a:pt x="1069848" y="1405814"/>
                </a:cubicBezTo>
                <a:cubicBezTo>
                  <a:pt x="1068248" y="1402880"/>
                  <a:pt x="1067333" y="1397546"/>
                  <a:pt x="1067105" y="1389812"/>
                </a:cubicBezTo>
                <a:lnTo>
                  <a:pt x="1062533" y="1384325"/>
                </a:lnTo>
                <a:cubicBezTo>
                  <a:pt x="1060037" y="1370133"/>
                  <a:pt x="1057484" y="1355769"/>
                  <a:pt x="1054875" y="1341234"/>
                </a:cubicBezTo>
                <a:cubicBezTo>
                  <a:pt x="1052265" y="1326699"/>
                  <a:pt x="1050855" y="1312107"/>
                  <a:pt x="1050645" y="1297457"/>
                </a:cubicBezTo>
                <a:cubicBezTo>
                  <a:pt x="1050550" y="1294238"/>
                  <a:pt x="1050741" y="1291304"/>
                  <a:pt x="1051217" y="1288656"/>
                </a:cubicBezTo>
                <a:cubicBezTo>
                  <a:pt x="1051693" y="1286008"/>
                  <a:pt x="1053027" y="1283760"/>
                  <a:pt x="1055217" y="1281913"/>
                </a:cubicBezTo>
                <a:lnTo>
                  <a:pt x="1055217" y="1267282"/>
                </a:lnTo>
                <a:lnTo>
                  <a:pt x="1058875" y="1262710"/>
                </a:lnTo>
                <a:cubicBezTo>
                  <a:pt x="1060609" y="1263186"/>
                  <a:pt x="1063314" y="1263377"/>
                  <a:pt x="1066990" y="1263282"/>
                </a:cubicBezTo>
                <a:cubicBezTo>
                  <a:pt x="1070667" y="1263186"/>
                  <a:pt x="1073143" y="1262691"/>
                  <a:pt x="1074420" y="1261796"/>
                </a:cubicBezTo>
                <a:lnTo>
                  <a:pt x="1078992" y="1263624"/>
                </a:lnTo>
                <a:lnTo>
                  <a:pt x="1079906" y="1263624"/>
                </a:lnTo>
                <a:lnTo>
                  <a:pt x="1095451" y="1249908"/>
                </a:lnTo>
                <a:cubicBezTo>
                  <a:pt x="1097280" y="1248842"/>
                  <a:pt x="1099109" y="1248232"/>
                  <a:pt x="1100937" y="1248080"/>
                </a:cubicBezTo>
                <a:cubicBezTo>
                  <a:pt x="1103223" y="1248537"/>
                  <a:pt x="1104824" y="1250366"/>
                  <a:pt x="1105738" y="1253566"/>
                </a:cubicBezTo>
                <a:cubicBezTo>
                  <a:pt x="1106652" y="1256766"/>
                  <a:pt x="1109624" y="1258595"/>
                  <a:pt x="1114653" y="1259052"/>
                </a:cubicBezTo>
                <a:cubicBezTo>
                  <a:pt x="1132800" y="1258798"/>
                  <a:pt x="1154012" y="1256462"/>
                  <a:pt x="1178289" y="1252042"/>
                </a:cubicBezTo>
                <a:cubicBezTo>
                  <a:pt x="1202566" y="1247622"/>
                  <a:pt x="1227096" y="1242644"/>
                  <a:pt x="1251881" y="1237107"/>
                </a:cubicBezTo>
                <a:cubicBezTo>
                  <a:pt x="1276666" y="1231570"/>
                  <a:pt x="1298894" y="1226998"/>
                  <a:pt x="1318565" y="1223391"/>
                </a:cubicBezTo>
                <a:cubicBezTo>
                  <a:pt x="1321851" y="1222874"/>
                  <a:pt x="1337224" y="1220478"/>
                  <a:pt x="1364685" y="1216204"/>
                </a:cubicBezTo>
                <a:cubicBezTo>
                  <a:pt x="1392145" y="1211930"/>
                  <a:pt x="1424321" y="1206134"/>
                  <a:pt x="1461211" y="1198816"/>
                </a:cubicBezTo>
                <a:cubicBezTo>
                  <a:pt x="1498101" y="1191499"/>
                  <a:pt x="1532334" y="1183017"/>
                  <a:pt x="1563910" y="1173370"/>
                </a:cubicBezTo>
                <a:cubicBezTo>
                  <a:pt x="1595485" y="1163724"/>
                  <a:pt x="1617031" y="1153270"/>
                  <a:pt x="1628546" y="1142009"/>
                </a:cubicBezTo>
                <a:close/>
                <a:moveTo>
                  <a:pt x="530352" y="1134694"/>
                </a:moveTo>
                <a:lnTo>
                  <a:pt x="534010" y="1134694"/>
                </a:lnTo>
                <a:lnTo>
                  <a:pt x="544068" y="1142009"/>
                </a:lnTo>
                <a:lnTo>
                  <a:pt x="544982" y="1142009"/>
                </a:lnTo>
                <a:cubicBezTo>
                  <a:pt x="549116" y="1143552"/>
                  <a:pt x="552278" y="1145495"/>
                  <a:pt x="554469" y="1147838"/>
                </a:cubicBezTo>
                <a:cubicBezTo>
                  <a:pt x="556660" y="1150182"/>
                  <a:pt x="560508" y="1151896"/>
                  <a:pt x="566014" y="1152982"/>
                </a:cubicBezTo>
                <a:cubicBezTo>
                  <a:pt x="570605" y="1155935"/>
                  <a:pt x="578567" y="1161688"/>
                  <a:pt x="589902" y="1170241"/>
                </a:cubicBezTo>
                <a:cubicBezTo>
                  <a:pt x="601237" y="1178795"/>
                  <a:pt x="607600" y="1186148"/>
                  <a:pt x="608990" y="1192301"/>
                </a:cubicBezTo>
                <a:lnTo>
                  <a:pt x="610819" y="1191387"/>
                </a:lnTo>
                <a:lnTo>
                  <a:pt x="613562" y="1206017"/>
                </a:lnTo>
                <a:cubicBezTo>
                  <a:pt x="603066" y="1217866"/>
                  <a:pt x="593198" y="1230058"/>
                  <a:pt x="583959" y="1242593"/>
                </a:cubicBezTo>
                <a:cubicBezTo>
                  <a:pt x="574719" y="1255128"/>
                  <a:pt x="565994" y="1268235"/>
                  <a:pt x="557784" y="1281913"/>
                </a:cubicBezTo>
                <a:lnTo>
                  <a:pt x="558698" y="1282827"/>
                </a:lnTo>
                <a:cubicBezTo>
                  <a:pt x="561103" y="1282432"/>
                  <a:pt x="568181" y="1279666"/>
                  <a:pt x="579933" y="1274529"/>
                </a:cubicBezTo>
                <a:cubicBezTo>
                  <a:pt x="591684" y="1269393"/>
                  <a:pt x="604655" y="1264257"/>
                  <a:pt x="618845" y="1259120"/>
                </a:cubicBezTo>
                <a:cubicBezTo>
                  <a:pt x="633036" y="1253984"/>
                  <a:pt x="644991" y="1251218"/>
                  <a:pt x="654710" y="1250823"/>
                </a:cubicBezTo>
                <a:cubicBezTo>
                  <a:pt x="674389" y="1251147"/>
                  <a:pt x="689210" y="1257128"/>
                  <a:pt x="699173" y="1268768"/>
                </a:cubicBezTo>
                <a:cubicBezTo>
                  <a:pt x="709136" y="1280408"/>
                  <a:pt x="714127" y="1295762"/>
                  <a:pt x="714146" y="1314831"/>
                </a:cubicBezTo>
                <a:cubicBezTo>
                  <a:pt x="713120" y="1325737"/>
                  <a:pt x="702885" y="1339472"/>
                  <a:pt x="683442" y="1356036"/>
                </a:cubicBezTo>
                <a:cubicBezTo>
                  <a:pt x="664000" y="1372600"/>
                  <a:pt x="641506" y="1389650"/>
                  <a:pt x="615963" y="1407185"/>
                </a:cubicBezTo>
                <a:cubicBezTo>
                  <a:pt x="590419" y="1424721"/>
                  <a:pt x="567983" y="1440399"/>
                  <a:pt x="548654" y="1454220"/>
                </a:cubicBezTo>
                <a:cubicBezTo>
                  <a:pt x="529326" y="1468040"/>
                  <a:pt x="519262" y="1477661"/>
                  <a:pt x="518465" y="1483080"/>
                </a:cubicBezTo>
                <a:cubicBezTo>
                  <a:pt x="533501" y="1478870"/>
                  <a:pt x="552805" y="1471950"/>
                  <a:pt x="576377" y="1462320"/>
                </a:cubicBezTo>
                <a:cubicBezTo>
                  <a:pt x="599948" y="1452691"/>
                  <a:pt x="623519" y="1443671"/>
                  <a:pt x="647090" y="1435261"/>
                </a:cubicBezTo>
                <a:cubicBezTo>
                  <a:pt x="670661" y="1426850"/>
                  <a:pt x="689965" y="1422369"/>
                  <a:pt x="705002" y="1421816"/>
                </a:cubicBezTo>
                <a:cubicBezTo>
                  <a:pt x="706812" y="1421854"/>
                  <a:pt x="708679" y="1422006"/>
                  <a:pt x="710603" y="1422273"/>
                </a:cubicBezTo>
                <a:cubicBezTo>
                  <a:pt x="712527" y="1422540"/>
                  <a:pt x="714623" y="1422692"/>
                  <a:pt x="716889" y="1422730"/>
                </a:cubicBezTo>
                <a:cubicBezTo>
                  <a:pt x="726986" y="1427473"/>
                  <a:pt x="737654" y="1433303"/>
                  <a:pt x="748893" y="1440218"/>
                </a:cubicBezTo>
                <a:cubicBezTo>
                  <a:pt x="760133" y="1447133"/>
                  <a:pt x="766229" y="1456848"/>
                  <a:pt x="767181" y="1469364"/>
                </a:cubicBezTo>
                <a:cubicBezTo>
                  <a:pt x="766758" y="1473874"/>
                  <a:pt x="763642" y="1481212"/>
                  <a:pt x="757834" y="1491378"/>
                </a:cubicBezTo>
                <a:cubicBezTo>
                  <a:pt x="752026" y="1501543"/>
                  <a:pt x="746066" y="1511252"/>
                  <a:pt x="739953" y="1520503"/>
                </a:cubicBezTo>
                <a:cubicBezTo>
                  <a:pt x="733840" y="1529754"/>
                  <a:pt x="730114" y="1535263"/>
                  <a:pt x="728777" y="1537030"/>
                </a:cubicBezTo>
                <a:cubicBezTo>
                  <a:pt x="726891" y="1540211"/>
                  <a:pt x="724719" y="1543221"/>
                  <a:pt x="722262" y="1546060"/>
                </a:cubicBezTo>
                <a:cubicBezTo>
                  <a:pt x="719804" y="1548898"/>
                  <a:pt x="717404" y="1551679"/>
                  <a:pt x="715061" y="1554404"/>
                </a:cubicBezTo>
                <a:cubicBezTo>
                  <a:pt x="713708" y="1556716"/>
                  <a:pt x="708184" y="1567408"/>
                  <a:pt x="698487" y="1586479"/>
                </a:cubicBezTo>
                <a:cubicBezTo>
                  <a:pt x="688791" y="1605550"/>
                  <a:pt x="677551" y="1627358"/>
                  <a:pt x="664769" y="1651902"/>
                </a:cubicBezTo>
                <a:cubicBezTo>
                  <a:pt x="651986" y="1676445"/>
                  <a:pt x="640289" y="1698081"/>
                  <a:pt x="629679" y="1716810"/>
                </a:cubicBezTo>
                <a:cubicBezTo>
                  <a:pt x="619068" y="1735538"/>
                  <a:pt x="612172" y="1745716"/>
                  <a:pt x="608990" y="1747342"/>
                </a:cubicBezTo>
                <a:cubicBezTo>
                  <a:pt x="598970" y="1739532"/>
                  <a:pt x="590664" y="1732064"/>
                  <a:pt x="584073" y="1724939"/>
                </a:cubicBezTo>
                <a:cubicBezTo>
                  <a:pt x="577482" y="1717815"/>
                  <a:pt x="566890" y="1714004"/>
                  <a:pt x="552297" y="1713509"/>
                </a:cubicBezTo>
                <a:cubicBezTo>
                  <a:pt x="546252" y="1713695"/>
                  <a:pt x="535381" y="1715253"/>
                  <a:pt x="519684" y="1718183"/>
                </a:cubicBezTo>
                <a:cubicBezTo>
                  <a:pt x="503987" y="1721112"/>
                  <a:pt x="488645" y="1724296"/>
                  <a:pt x="473659" y="1727733"/>
                </a:cubicBezTo>
                <a:cubicBezTo>
                  <a:pt x="458673" y="1731171"/>
                  <a:pt x="449224" y="1733745"/>
                  <a:pt x="445313" y="1735455"/>
                </a:cubicBezTo>
                <a:cubicBezTo>
                  <a:pt x="445008" y="1736693"/>
                  <a:pt x="443560" y="1737417"/>
                  <a:pt x="440969" y="1737627"/>
                </a:cubicBezTo>
                <a:cubicBezTo>
                  <a:pt x="438378" y="1737836"/>
                  <a:pt x="436474" y="1738331"/>
                  <a:pt x="435254" y="1739112"/>
                </a:cubicBezTo>
                <a:cubicBezTo>
                  <a:pt x="431178" y="1757057"/>
                  <a:pt x="426758" y="1775345"/>
                  <a:pt x="421995" y="1793976"/>
                </a:cubicBezTo>
                <a:cubicBezTo>
                  <a:pt x="417233" y="1812607"/>
                  <a:pt x="414642" y="1830895"/>
                  <a:pt x="414223" y="1848840"/>
                </a:cubicBezTo>
                <a:lnTo>
                  <a:pt x="414223" y="1851584"/>
                </a:lnTo>
                <a:lnTo>
                  <a:pt x="416966" y="1853412"/>
                </a:lnTo>
                <a:cubicBezTo>
                  <a:pt x="420929" y="1853469"/>
                  <a:pt x="432714" y="1851832"/>
                  <a:pt x="452323" y="1848502"/>
                </a:cubicBezTo>
                <a:cubicBezTo>
                  <a:pt x="471932" y="1845171"/>
                  <a:pt x="492049" y="1841638"/>
                  <a:pt x="512673" y="1837901"/>
                </a:cubicBezTo>
                <a:cubicBezTo>
                  <a:pt x="533298" y="1834165"/>
                  <a:pt x="547116" y="1831715"/>
                  <a:pt x="554126" y="1830552"/>
                </a:cubicBezTo>
                <a:cubicBezTo>
                  <a:pt x="571595" y="1827924"/>
                  <a:pt x="589464" y="1826323"/>
                  <a:pt x="607733" y="1825752"/>
                </a:cubicBezTo>
                <a:cubicBezTo>
                  <a:pt x="626002" y="1825180"/>
                  <a:pt x="644099" y="1824952"/>
                  <a:pt x="662025" y="1825066"/>
                </a:cubicBezTo>
                <a:cubicBezTo>
                  <a:pt x="690486" y="1824894"/>
                  <a:pt x="719061" y="1825923"/>
                  <a:pt x="747750" y="1828152"/>
                </a:cubicBezTo>
                <a:cubicBezTo>
                  <a:pt x="776440" y="1830381"/>
                  <a:pt x="804558" y="1834839"/>
                  <a:pt x="832104" y="1841525"/>
                </a:cubicBezTo>
                <a:cubicBezTo>
                  <a:pt x="833437" y="1840477"/>
                  <a:pt x="834428" y="1837315"/>
                  <a:pt x="835076" y="1832038"/>
                </a:cubicBezTo>
                <a:cubicBezTo>
                  <a:pt x="835723" y="1826761"/>
                  <a:pt x="836257" y="1822913"/>
                  <a:pt x="836676" y="1820494"/>
                </a:cubicBezTo>
                <a:cubicBezTo>
                  <a:pt x="837190" y="1819122"/>
                  <a:pt x="837762" y="1817751"/>
                  <a:pt x="838390" y="1816379"/>
                </a:cubicBezTo>
                <a:cubicBezTo>
                  <a:pt x="839019" y="1815008"/>
                  <a:pt x="839362" y="1813636"/>
                  <a:pt x="839419" y="1812264"/>
                </a:cubicBezTo>
                <a:cubicBezTo>
                  <a:pt x="839857" y="1807731"/>
                  <a:pt x="840124" y="1803311"/>
                  <a:pt x="840219" y="1799006"/>
                </a:cubicBezTo>
                <a:cubicBezTo>
                  <a:pt x="840314" y="1794700"/>
                  <a:pt x="840353" y="1790281"/>
                  <a:pt x="840333" y="1785747"/>
                </a:cubicBezTo>
                <a:cubicBezTo>
                  <a:pt x="840486" y="1786509"/>
                  <a:pt x="841095" y="1786814"/>
                  <a:pt x="842162" y="1786661"/>
                </a:cubicBezTo>
                <a:cubicBezTo>
                  <a:pt x="844315" y="1774984"/>
                  <a:pt x="845496" y="1762449"/>
                  <a:pt x="845706" y="1749057"/>
                </a:cubicBezTo>
                <a:cubicBezTo>
                  <a:pt x="845915" y="1735664"/>
                  <a:pt x="845953" y="1722901"/>
                  <a:pt x="845820" y="1710766"/>
                </a:cubicBezTo>
                <a:cubicBezTo>
                  <a:pt x="845363" y="1710652"/>
                  <a:pt x="845134" y="1710195"/>
                  <a:pt x="845134" y="1709394"/>
                </a:cubicBezTo>
                <a:cubicBezTo>
                  <a:pt x="845134" y="1708594"/>
                  <a:pt x="845363" y="1708137"/>
                  <a:pt x="845820" y="1708023"/>
                </a:cubicBezTo>
                <a:cubicBezTo>
                  <a:pt x="845896" y="1700708"/>
                  <a:pt x="846201" y="1693392"/>
                  <a:pt x="846734" y="1686077"/>
                </a:cubicBezTo>
                <a:cubicBezTo>
                  <a:pt x="847268" y="1678762"/>
                  <a:pt x="847572" y="1671447"/>
                  <a:pt x="847649" y="1664132"/>
                </a:cubicBezTo>
                <a:cubicBezTo>
                  <a:pt x="847615" y="1630829"/>
                  <a:pt x="845752" y="1593700"/>
                  <a:pt x="842061" y="1552744"/>
                </a:cubicBezTo>
                <a:cubicBezTo>
                  <a:pt x="838369" y="1511788"/>
                  <a:pt x="833052" y="1471137"/>
                  <a:pt x="826109" y="1430790"/>
                </a:cubicBezTo>
                <a:cubicBezTo>
                  <a:pt x="819167" y="1390444"/>
                  <a:pt x="810802" y="1354534"/>
                  <a:pt x="801014" y="1323060"/>
                </a:cubicBezTo>
                <a:lnTo>
                  <a:pt x="799185" y="1321232"/>
                </a:lnTo>
                <a:cubicBezTo>
                  <a:pt x="797776" y="1316660"/>
                  <a:pt x="796023" y="1312316"/>
                  <a:pt x="793928" y="1308201"/>
                </a:cubicBezTo>
                <a:cubicBezTo>
                  <a:pt x="791832" y="1304087"/>
                  <a:pt x="789622" y="1300200"/>
                  <a:pt x="787298" y="1296543"/>
                </a:cubicBezTo>
                <a:lnTo>
                  <a:pt x="789127" y="1296543"/>
                </a:lnTo>
                <a:lnTo>
                  <a:pt x="790041" y="1295628"/>
                </a:lnTo>
                <a:cubicBezTo>
                  <a:pt x="793204" y="1298391"/>
                  <a:pt x="795795" y="1301553"/>
                  <a:pt x="797814" y="1305115"/>
                </a:cubicBezTo>
                <a:cubicBezTo>
                  <a:pt x="799833" y="1308678"/>
                  <a:pt x="801510" y="1312526"/>
                  <a:pt x="802843" y="1316660"/>
                </a:cubicBezTo>
                <a:lnTo>
                  <a:pt x="806501" y="1321232"/>
                </a:lnTo>
                <a:lnTo>
                  <a:pt x="805586" y="1321232"/>
                </a:lnTo>
                <a:lnTo>
                  <a:pt x="811073" y="1329461"/>
                </a:lnTo>
                <a:lnTo>
                  <a:pt x="815645" y="1339520"/>
                </a:lnTo>
                <a:cubicBezTo>
                  <a:pt x="816559" y="1342606"/>
                  <a:pt x="817931" y="1345806"/>
                  <a:pt x="819759" y="1349121"/>
                </a:cubicBezTo>
                <a:cubicBezTo>
                  <a:pt x="821588" y="1352436"/>
                  <a:pt x="823874" y="1356550"/>
                  <a:pt x="826617" y="1361465"/>
                </a:cubicBezTo>
                <a:lnTo>
                  <a:pt x="828446" y="1368780"/>
                </a:lnTo>
                <a:lnTo>
                  <a:pt x="829361" y="1369695"/>
                </a:lnTo>
                <a:cubicBezTo>
                  <a:pt x="830180" y="1372229"/>
                  <a:pt x="831971" y="1378134"/>
                  <a:pt x="834733" y="1387411"/>
                </a:cubicBezTo>
                <a:cubicBezTo>
                  <a:pt x="837495" y="1396689"/>
                  <a:pt x="839057" y="1402366"/>
                  <a:pt x="839419" y="1404442"/>
                </a:cubicBezTo>
                <a:lnTo>
                  <a:pt x="842162" y="1408100"/>
                </a:lnTo>
                <a:cubicBezTo>
                  <a:pt x="843039" y="1412843"/>
                  <a:pt x="844029" y="1417987"/>
                  <a:pt x="845134" y="1423530"/>
                </a:cubicBezTo>
                <a:cubicBezTo>
                  <a:pt x="846239" y="1429074"/>
                  <a:pt x="847687" y="1433989"/>
                  <a:pt x="849477" y="1438275"/>
                </a:cubicBezTo>
                <a:lnTo>
                  <a:pt x="847649" y="1442847"/>
                </a:lnTo>
                <a:cubicBezTo>
                  <a:pt x="848639" y="1447952"/>
                  <a:pt x="849630" y="1453286"/>
                  <a:pt x="850620" y="1458849"/>
                </a:cubicBezTo>
                <a:cubicBezTo>
                  <a:pt x="851611" y="1464411"/>
                  <a:pt x="852145" y="1469745"/>
                  <a:pt x="852221" y="1474851"/>
                </a:cubicBezTo>
                <a:lnTo>
                  <a:pt x="852221" y="1475765"/>
                </a:lnTo>
                <a:cubicBezTo>
                  <a:pt x="861060" y="1526572"/>
                  <a:pt x="869213" y="1577664"/>
                  <a:pt x="876681" y="1629041"/>
                </a:cubicBezTo>
                <a:cubicBezTo>
                  <a:pt x="884149" y="1680419"/>
                  <a:pt x="890016" y="1731740"/>
                  <a:pt x="894283" y="1783004"/>
                </a:cubicBezTo>
                <a:cubicBezTo>
                  <a:pt x="895121" y="1794300"/>
                  <a:pt x="896874" y="1806226"/>
                  <a:pt x="899541" y="1818779"/>
                </a:cubicBezTo>
                <a:cubicBezTo>
                  <a:pt x="902208" y="1831333"/>
                  <a:pt x="906246" y="1842573"/>
                  <a:pt x="911657" y="1852498"/>
                </a:cubicBezTo>
                <a:cubicBezTo>
                  <a:pt x="915276" y="1859413"/>
                  <a:pt x="919010" y="1866385"/>
                  <a:pt x="922858" y="1873415"/>
                </a:cubicBezTo>
                <a:cubicBezTo>
                  <a:pt x="926706" y="1880444"/>
                  <a:pt x="930897" y="1887188"/>
                  <a:pt x="935431" y="1893646"/>
                </a:cubicBezTo>
                <a:lnTo>
                  <a:pt x="932688" y="1899132"/>
                </a:lnTo>
                <a:lnTo>
                  <a:pt x="933602" y="1901876"/>
                </a:lnTo>
                <a:lnTo>
                  <a:pt x="932688" y="1907362"/>
                </a:lnTo>
                <a:lnTo>
                  <a:pt x="933602" y="1910105"/>
                </a:lnTo>
                <a:lnTo>
                  <a:pt x="932688" y="1914677"/>
                </a:lnTo>
                <a:cubicBezTo>
                  <a:pt x="928040" y="1914734"/>
                  <a:pt x="924992" y="1916449"/>
                  <a:pt x="923544" y="1919821"/>
                </a:cubicBezTo>
                <a:cubicBezTo>
                  <a:pt x="922096" y="1923193"/>
                  <a:pt x="919962" y="1925136"/>
                  <a:pt x="917143" y="1925650"/>
                </a:cubicBezTo>
                <a:cubicBezTo>
                  <a:pt x="915752" y="1924698"/>
                  <a:pt x="914190" y="1923859"/>
                  <a:pt x="912457" y="1923135"/>
                </a:cubicBezTo>
                <a:cubicBezTo>
                  <a:pt x="910723" y="1922411"/>
                  <a:pt x="908932" y="1922031"/>
                  <a:pt x="907085" y="1921992"/>
                </a:cubicBezTo>
                <a:cubicBezTo>
                  <a:pt x="870566" y="1904962"/>
                  <a:pt x="833190" y="1893303"/>
                  <a:pt x="794956" y="1887017"/>
                </a:cubicBezTo>
                <a:cubicBezTo>
                  <a:pt x="756723" y="1880730"/>
                  <a:pt x="717290" y="1877758"/>
                  <a:pt x="676656" y="1878101"/>
                </a:cubicBezTo>
                <a:cubicBezTo>
                  <a:pt x="661806" y="1878089"/>
                  <a:pt x="641442" y="1879142"/>
                  <a:pt x="615563" y="1881259"/>
                </a:cubicBezTo>
                <a:cubicBezTo>
                  <a:pt x="589683" y="1883376"/>
                  <a:pt x="562346" y="1886628"/>
                  <a:pt x="533552" y="1891017"/>
                </a:cubicBezTo>
                <a:cubicBezTo>
                  <a:pt x="504758" y="1895406"/>
                  <a:pt x="478564" y="1901002"/>
                  <a:pt x="454971" y="1907805"/>
                </a:cubicBezTo>
                <a:cubicBezTo>
                  <a:pt x="431378" y="1914608"/>
                  <a:pt x="414442" y="1922690"/>
                  <a:pt x="404165" y="1932051"/>
                </a:cubicBezTo>
                <a:cubicBezTo>
                  <a:pt x="400355" y="1933118"/>
                  <a:pt x="397002" y="1934642"/>
                  <a:pt x="394106" y="1936623"/>
                </a:cubicBezTo>
                <a:cubicBezTo>
                  <a:pt x="389105" y="1936024"/>
                  <a:pt x="384172" y="1931125"/>
                  <a:pt x="379307" y="1921925"/>
                </a:cubicBezTo>
                <a:cubicBezTo>
                  <a:pt x="374441" y="1912724"/>
                  <a:pt x="370388" y="1902813"/>
                  <a:pt x="367148" y="1892190"/>
                </a:cubicBezTo>
                <a:cubicBezTo>
                  <a:pt x="363908" y="1881567"/>
                  <a:pt x="362226" y="1873823"/>
                  <a:pt x="362102" y="1868957"/>
                </a:cubicBezTo>
                <a:lnTo>
                  <a:pt x="368503" y="1863471"/>
                </a:lnTo>
                <a:cubicBezTo>
                  <a:pt x="368484" y="1862004"/>
                  <a:pt x="368294" y="1860137"/>
                  <a:pt x="367932" y="1857870"/>
                </a:cubicBezTo>
                <a:cubicBezTo>
                  <a:pt x="367570" y="1855603"/>
                  <a:pt x="367151" y="1853508"/>
                  <a:pt x="366674" y="1851584"/>
                </a:cubicBezTo>
                <a:lnTo>
                  <a:pt x="371246" y="1843354"/>
                </a:lnTo>
                <a:cubicBezTo>
                  <a:pt x="373037" y="1841963"/>
                  <a:pt x="374713" y="1840630"/>
                  <a:pt x="376276" y="1839353"/>
                </a:cubicBezTo>
                <a:cubicBezTo>
                  <a:pt x="377838" y="1838077"/>
                  <a:pt x="379514" y="1836972"/>
                  <a:pt x="381305" y="1836039"/>
                </a:cubicBezTo>
                <a:lnTo>
                  <a:pt x="396849" y="1747342"/>
                </a:lnTo>
                <a:lnTo>
                  <a:pt x="396849" y="1746428"/>
                </a:lnTo>
                <a:cubicBezTo>
                  <a:pt x="395021" y="1746275"/>
                  <a:pt x="393192" y="1746580"/>
                  <a:pt x="391363" y="1747342"/>
                </a:cubicBezTo>
                <a:lnTo>
                  <a:pt x="396849" y="1743684"/>
                </a:lnTo>
                <a:lnTo>
                  <a:pt x="397764" y="1743684"/>
                </a:lnTo>
                <a:cubicBezTo>
                  <a:pt x="400469" y="1730826"/>
                  <a:pt x="402374" y="1717681"/>
                  <a:pt x="403479" y="1704251"/>
                </a:cubicBezTo>
                <a:cubicBezTo>
                  <a:pt x="404584" y="1690821"/>
                  <a:pt x="405117" y="1677448"/>
                  <a:pt x="405079" y="1664132"/>
                </a:cubicBezTo>
                <a:cubicBezTo>
                  <a:pt x="405136" y="1660893"/>
                  <a:pt x="405022" y="1657540"/>
                  <a:pt x="404736" y="1654073"/>
                </a:cubicBezTo>
                <a:cubicBezTo>
                  <a:pt x="404450" y="1650606"/>
                  <a:pt x="403650" y="1647253"/>
                  <a:pt x="402336" y="1644015"/>
                </a:cubicBezTo>
                <a:cubicBezTo>
                  <a:pt x="395078" y="1649311"/>
                  <a:pt x="387191" y="1657236"/>
                  <a:pt x="378676" y="1667789"/>
                </a:cubicBezTo>
                <a:cubicBezTo>
                  <a:pt x="370160" y="1678343"/>
                  <a:pt x="363417" y="1687182"/>
                  <a:pt x="358445" y="1694307"/>
                </a:cubicBezTo>
                <a:cubicBezTo>
                  <a:pt x="356616" y="1695259"/>
                  <a:pt x="354787" y="1696098"/>
                  <a:pt x="352958" y="1696821"/>
                </a:cubicBezTo>
                <a:cubicBezTo>
                  <a:pt x="351129" y="1697545"/>
                  <a:pt x="349301" y="1697926"/>
                  <a:pt x="347472" y="1697964"/>
                </a:cubicBezTo>
                <a:cubicBezTo>
                  <a:pt x="344748" y="1697812"/>
                  <a:pt x="342424" y="1696745"/>
                  <a:pt x="340500" y="1694764"/>
                </a:cubicBezTo>
                <a:cubicBezTo>
                  <a:pt x="338576" y="1692783"/>
                  <a:pt x="336937" y="1690802"/>
                  <a:pt x="335585" y="1688820"/>
                </a:cubicBezTo>
                <a:cubicBezTo>
                  <a:pt x="332460" y="1687563"/>
                  <a:pt x="329794" y="1684820"/>
                  <a:pt x="327584" y="1680591"/>
                </a:cubicBezTo>
                <a:cubicBezTo>
                  <a:pt x="325374" y="1676362"/>
                  <a:pt x="323164" y="1672704"/>
                  <a:pt x="320954" y="1669618"/>
                </a:cubicBezTo>
                <a:cubicBezTo>
                  <a:pt x="320992" y="1668704"/>
                  <a:pt x="321145" y="1667789"/>
                  <a:pt x="321411" y="1666875"/>
                </a:cubicBezTo>
                <a:cubicBezTo>
                  <a:pt x="321678" y="1665960"/>
                  <a:pt x="321831" y="1665046"/>
                  <a:pt x="321869" y="1664132"/>
                </a:cubicBezTo>
                <a:cubicBezTo>
                  <a:pt x="317697" y="1657597"/>
                  <a:pt x="313239" y="1650320"/>
                  <a:pt x="308496" y="1642300"/>
                </a:cubicBezTo>
                <a:cubicBezTo>
                  <a:pt x="303752" y="1634280"/>
                  <a:pt x="301809" y="1626317"/>
                  <a:pt x="302666" y="1618412"/>
                </a:cubicBezTo>
                <a:cubicBezTo>
                  <a:pt x="301904" y="1616430"/>
                  <a:pt x="301600" y="1613992"/>
                  <a:pt x="301752" y="1611096"/>
                </a:cubicBezTo>
                <a:lnTo>
                  <a:pt x="303581" y="1606524"/>
                </a:lnTo>
                <a:lnTo>
                  <a:pt x="303581" y="1605610"/>
                </a:lnTo>
                <a:lnTo>
                  <a:pt x="300837" y="1602867"/>
                </a:lnTo>
                <a:lnTo>
                  <a:pt x="300837" y="1601952"/>
                </a:lnTo>
                <a:lnTo>
                  <a:pt x="307238" y="1601038"/>
                </a:lnTo>
                <a:cubicBezTo>
                  <a:pt x="307105" y="1597037"/>
                  <a:pt x="308743" y="1594066"/>
                  <a:pt x="312153" y="1592123"/>
                </a:cubicBezTo>
                <a:cubicBezTo>
                  <a:pt x="315563" y="1590179"/>
                  <a:pt x="318802" y="1588579"/>
                  <a:pt x="321869" y="1587322"/>
                </a:cubicBezTo>
                <a:lnTo>
                  <a:pt x="323698" y="1585493"/>
                </a:lnTo>
                <a:cubicBezTo>
                  <a:pt x="325679" y="1585569"/>
                  <a:pt x="328117" y="1585646"/>
                  <a:pt x="331013" y="1585722"/>
                </a:cubicBezTo>
                <a:cubicBezTo>
                  <a:pt x="333908" y="1585798"/>
                  <a:pt x="336347" y="1585417"/>
                  <a:pt x="338328" y="1584579"/>
                </a:cubicBezTo>
                <a:cubicBezTo>
                  <a:pt x="348302" y="1578765"/>
                  <a:pt x="362797" y="1570784"/>
                  <a:pt x="381813" y="1560635"/>
                </a:cubicBezTo>
                <a:cubicBezTo>
                  <a:pt x="400829" y="1550486"/>
                  <a:pt x="419388" y="1540134"/>
                  <a:pt x="437489" y="1529579"/>
                </a:cubicBezTo>
                <a:cubicBezTo>
                  <a:pt x="455591" y="1519024"/>
                  <a:pt x="468257" y="1510230"/>
                  <a:pt x="475488" y="1503197"/>
                </a:cubicBezTo>
                <a:cubicBezTo>
                  <a:pt x="493623" y="1484147"/>
                  <a:pt x="511302" y="1464640"/>
                  <a:pt x="528523" y="1444676"/>
                </a:cubicBezTo>
                <a:cubicBezTo>
                  <a:pt x="529609" y="1443418"/>
                  <a:pt x="531323" y="1441361"/>
                  <a:pt x="533667" y="1438503"/>
                </a:cubicBezTo>
                <a:cubicBezTo>
                  <a:pt x="536010" y="1435646"/>
                  <a:pt x="537953" y="1434046"/>
                  <a:pt x="539496" y="1433703"/>
                </a:cubicBezTo>
                <a:lnTo>
                  <a:pt x="546811" y="1423644"/>
                </a:lnTo>
                <a:cubicBezTo>
                  <a:pt x="549142" y="1421144"/>
                  <a:pt x="556062" y="1412226"/>
                  <a:pt x="567571" y="1396890"/>
                </a:cubicBezTo>
                <a:cubicBezTo>
                  <a:pt x="579080" y="1381554"/>
                  <a:pt x="590335" y="1365659"/>
                  <a:pt x="601336" y="1349205"/>
                </a:cubicBezTo>
                <a:cubicBezTo>
                  <a:pt x="612337" y="1332752"/>
                  <a:pt x="618242" y="1321598"/>
                  <a:pt x="619049" y="1315745"/>
                </a:cubicBezTo>
                <a:lnTo>
                  <a:pt x="618134" y="1314831"/>
                </a:lnTo>
                <a:lnTo>
                  <a:pt x="617220" y="1314831"/>
                </a:lnTo>
                <a:cubicBezTo>
                  <a:pt x="609047" y="1318412"/>
                  <a:pt x="601161" y="1321994"/>
                  <a:pt x="593560" y="1325575"/>
                </a:cubicBezTo>
                <a:cubicBezTo>
                  <a:pt x="585959" y="1329156"/>
                  <a:pt x="578301" y="1333195"/>
                  <a:pt x="570585" y="1337691"/>
                </a:cubicBezTo>
                <a:cubicBezTo>
                  <a:pt x="568528" y="1338872"/>
                  <a:pt x="565785" y="1340624"/>
                  <a:pt x="562356" y="1342949"/>
                </a:cubicBezTo>
                <a:cubicBezTo>
                  <a:pt x="558927" y="1345273"/>
                  <a:pt x="556184" y="1346568"/>
                  <a:pt x="554126" y="1346835"/>
                </a:cubicBezTo>
                <a:cubicBezTo>
                  <a:pt x="549059" y="1352664"/>
                  <a:pt x="542277" y="1358150"/>
                  <a:pt x="533781" y="1363294"/>
                </a:cubicBezTo>
                <a:cubicBezTo>
                  <a:pt x="525285" y="1368437"/>
                  <a:pt x="518046" y="1373924"/>
                  <a:pt x="512064" y="1379753"/>
                </a:cubicBezTo>
                <a:cubicBezTo>
                  <a:pt x="511378" y="1379563"/>
                  <a:pt x="510006" y="1380401"/>
                  <a:pt x="507949" y="1382268"/>
                </a:cubicBezTo>
                <a:cubicBezTo>
                  <a:pt x="505892" y="1384135"/>
                  <a:pt x="504520" y="1385430"/>
                  <a:pt x="503834" y="1386154"/>
                </a:cubicBezTo>
                <a:cubicBezTo>
                  <a:pt x="500672" y="1389050"/>
                  <a:pt x="497395" y="1392174"/>
                  <a:pt x="494004" y="1395527"/>
                </a:cubicBezTo>
                <a:cubicBezTo>
                  <a:pt x="490614" y="1398879"/>
                  <a:pt x="486880" y="1401546"/>
                  <a:pt x="482803" y="1403528"/>
                </a:cubicBezTo>
                <a:cubicBezTo>
                  <a:pt x="481870" y="1404937"/>
                  <a:pt x="480765" y="1406233"/>
                  <a:pt x="479488" y="1407414"/>
                </a:cubicBezTo>
                <a:cubicBezTo>
                  <a:pt x="478212" y="1408595"/>
                  <a:pt x="476879" y="1409433"/>
                  <a:pt x="475488" y="1409928"/>
                </a:cubicBezTo>
                <a:cubicBezTo>
                  <a:pt x="468344" y="1416805"/>
                  <a:pt x="460686" y="1424083"/>
                  <a:pt x="452514" y="1431760"/>
                </a:cubicBezTo>
                <a:cubicBezTo>
                  <a:pt x="444341" y="1439437"/>
                  <a:pt x="437369" y="1447400"/>
                  <a:pt x="431597" y="1455648"/>
                </a:cubicBezTo>
                <a:cubicBezTo>
                  <a:pt x="429825" y="1461668"/>
                  <a:pt x="427653" y="1467688"/>
                  <a:pt x="425082" y="1473708"/>
                </a:cubicBezTo>
                <a:cubicBezTo>
                  <a:pt x="422510" y="1479728"/>
                  <a:pt x="419195" y="1485290"/>
                  <a:pt x="415137" y="1490396"/>
                </a:cubicBezTo>
                <a:lnTo>
                  <a:pt x="407822" y="1493139"/>
                </a:lnTo>
                <a:cubicBezTo>
                  <a:pt x="405155" y="1492948"/>
                  <a:pt x="402717" y="1491958"/>
                  <a:pt x="400507" y="1490167"/>
                </a:cubicBezTo>
                <a:cubicBezTo>
                  <a:pt x="398297" y="1488376"/>
                  <a:pt x="395859" y="1486928"/>
                  <a:pt x="393192" y="1485824"/>
                </a:cubicBezTo>
                <a:lnTo>
                  <a:pt x="387705" y="1479423"/>
                </a:lnTo>
                <a:lnTo>
                  <a:pt x="385877" y="1470279"/>
                </a:lnTo>
                <a:lnTo>
                  <a:pt x="375818" y="1455648"/>
                </a:lnTo>
                <a:lnTo>
                  <a:pt x="372161" y="1457477"/>
                </a:lnTo>
                <a:lnTo>
                  <a:pt x="371246" y="1457477"/>
                </a:lnTo>
                <a:lnTo>
                  <a:pt x="365760" y="1441932"/>
                </a:lnTo>
                <a:lnTo>
                  <a:pt x="363931" y="1441018"/>
                </a:lnTo>
                <a:lnTo>
                  <a:pt x="363017" y="1434617"/>
                </a:lnTo>
                <a:cubicBezTo>
                  <a:pt x="364807" y="1431931"/>
                  <a:pt x="366027" y="1427931"/>
                  <a:pt x="366674" y="1422616"/>
                </a:cubicBezTo>
                <a:cubicBezTo>
                  <a:pt x="367322" y="1417301"/>
                  <a:pt x="367627" y="1413072"/>
                  <a:pt x="367589" y="1409928"/>
                </a:cubicBezTo>
                <a:lnTo>
                  <a:pt x="372161" y="1406271"/>
                </a:lnTo>
                <a:cubicBezTo>
                  <a:pt x="373608" y="1402385"/>
                  <a:pt x="378485" y="1394841"/>
                  <a:pt x="386791" y="1383639"/>
                </a:cubicBezTo>
                <a:cubicBezTo>
                  <a:pt x="395097" y="1372438"/>
                  <a:pt x="400888" y="1364437"/>
                  <a:pt x="404165" y="1359636"/>
                </a:cubicBezTo>
                <a:lnTo>
                  <a:pt x="404165" y="1358722"/>
                </a:lnTo>
                <a:cubicBezTo>
                  <a:pt x="408680" y="1351581"/>
                  <a:pt x="416280" y="1338031"/>
                  <a:pt x="426968" y="1318074"/>
                </a:cubicBezTo>
                <a:cubicBezTo>
                  <a:pt x="437655" y="1298117"/>
                  <a:pt x="449027" y="1276195"/>
                  <a:pt x="461086" y="1252309"/>
                </a:cubicBezTo>
                <a:cubicBezTo>
                  <a:pt x="473145" y="1228422"/>
                  <a:pt x="483489" y="1207015"/>
                  <a:pt x="492119" y="1188086"/>
                </a:cubicBezTo>
                <a:cubicBezTo>
                  <a:pt x="500748" y="1169158"/>
                  <a:pt x="505263" y="1157152"/>
                  <a:pt x="505663" y="1152068"/>
                </a:cubicBezTo>
                <a:lnTo>
                  <a:pt x="505663" y="1142924"/>
                </a:lnTo>
                <a:lnTo>
                  <a:pt x="503834" y="1139266"/>
                </a:lnTo>
                <a:lnTo>
                  <a:pt x="503834" y="1138352"/>
                </a:lnTo>
                <a:cubicBezTo>
                  <a:pt x="505168" y="1138371"/>
                  <a:pt x="506387" y="1138561"/>
                  <a:pt x="507492" y="1138923"/>
                </a:cubicBezTo>
                <a:cubicBezTo>
                  <a:pt x="508597" y="1139285"/>
                  <a:pt x="509816" y="1139704"/>
                  <a:pt x="511149" y="1140180"/>
                </a:cubicBezTo>
                <a:cubicBezTo>
                  <a:pt x="514293" y="1138752"/>
                  <a:pt x="517379" y="1137494"/>
                  <a:pt x="520408" y="1136408"/>
                </a:cubicBezTo>
                <a:cubicBezTo>
                  <a:pt x="523437" y="1135323"/>
                  <a:pt x="526751" y="1134751"/>
                  <a:pt x="530352" y="1134694"/>
                </a:cubicBezTo>
                <a:close/>
                <a:moveTo>
                  <a:pt x="3301898" y="1113663"/>
                </a:moveTo>
                <a:lnTo>
                  <a:pt x="3311957" y="1113663"/>
                </a:lnTo>
                <a:cubicBezTo>
                  <a:pt x="3319348" y="1116730"/>
                  <a:pt x="3328111" y="1119740"/>
                  <a:pt x="3338245" y="1122692"/>
                </a:cubicBezTo>
                <a:cubicBezTo>
                  <a:pt x="3348380" y="1125645"/>
                  <a:pt x="3353943" y="1132084"/>
                  <a:pt x="3354933" y="1142009"/>
                </a:cubicBezTo>
                <a:cubicBezTo>
                  <a:pt x="3355238" y="1147115"/>
                  <a:pt x="3356457" y="1150391"/>
                  <a:pt x="3358591" y="1151839"/>
                </a:cubicBezTo>
                <a:cubicBezTo>
                  <a:pt x="3360725" y="1153287"/>
                  <a:pt x="3361944" y="1155192"/>
                  <a:pt x="3362249" y="1157554"/>
                </a:cubicBezTo>
                <a:cubicBezTo>
                  <a:pt x="3361695" y="1163464"/>
                  <a:pt x="3357214" y="1170440"/>
                  <a:pt x="3348804" y="1178483"/>
                </a:cubicBezTo>
                <a:cubicBezTo>
                  <a:pt x="3340393" y="1186527"/>
                  <a:pt x="3331373" y="1194926"/>
                  <a:pt x="3321744" y="1203680"/>
                </a:cubicBezTo>
                <a:cubicBezTo>
                  <a:pt x="3312115" y="1212435"/>
                  <a:pt x="3305195" y="1220834"/>
                  <a:pt x="3300984" y="1228877"/>
                </a:cubicBezTo>
                <a:lnTo>
                  <a:pt x="3300984" y="1229792"/>
                </a:lnTo>
                <a:cubicBezTo>
                  <a:pt x="3303591" y="1231321"/>
                  <a:pt x="3315038" y="1236695"/>
                  <a:pt x="3335325" y="1245912"/>
                </a:cubicBezTo>
                <a:cubicBezTo>
                  <a:pt x="3355611" y="1255129"/>
                  <a:pt x="3376405" y="1264499"/>
                  <a:pt x="3397707" y="1274021"/>
                </a:cubicBezTo>
                <a:cubicBezTo>
                  <a:pt x="3419009" y="1283544"/>
                  <a:pt x="3432488" y="1289527"/>
                  <a:pt x="3438144" y="1291971"/>
                </a:cubicBezTo>
                <a:cubicBezTo>
                  <a:pt x="3457746" y="1301210"/>
                  <a:pt x="3477977" y="1312450"/>
                  <a:pt x="3498837" y="1325689"/>
                </a:cubicBezTo>
                <a:cubicBezTo>
                  <a:pt x="3519697" y="1338929"/>
                  <a:pt x="3538785" y="1350854"/>
                  <a:pt x="3556101" y="1361465"/>
                </a:cubicBezTo>
                <a:lnTo>
                  <a:pt x="3557930" y="1360551"/>
                </a:lnTo>
                <a:cubicBezTo>
                  <a:pt x="3556044" y="1348721"/>
                  <a:pt x="3553187" y="1337405"/>
                  <a:pt x="3549358" y="1326604"/>
                </a:cubicBezTo>
                <a:cubicBezTo>
                  <a:pt x="3545529" y="1315802"/>
                  <a:pt x="3541071" y="1305172"/>
                  <a:pt x="3535985" y="1294714"/>
                </a:cubicBezTo>
                <a:lnTo>
                  <a:pt x="3535985" y="1293800"/>
                </a:lnTo>
                <a:cubicBezTo>
                  <a:pt x="3537928" y="1294695"/>
                  <a:pt x="3539985" y="1297248"/>
                  <a:pt x="3542157" y="1301458"/>
                </a:cubicBezTo>
                <a:cubicBezTo>
                  <a:pt x="3544329" y="1305668"/>
                  <a:pt x="3545929" y="1308906"/>
                  <a:pt x="3546957" y="1311173"/>
                </a:cubicBezTo>
                <a:cubicBezTo>
                  <a:pt x="3551796" y="1321270"/>
                  <a:pt x="3557663" y="1331252"/>
                  <a:pt x="3564560" y="1341120"/>
                </a:cubicBezTo>
                <a:cubicBezTo>
                  <a:pt x="3571456" y="1350988"/>
                  <a:pt x="3577780" y="1360513"/>
                  <a:pt x="3583533" y="1369695"/>
                </a:cubicBezTo>
                <a:cubicBezTo>
                  <a:pt x="3584048" y="1369314"/>
                  <a:pt x="3584619" y="1369390"/>
                  <a:pt x="3585248" y="1369923"/>
                </a:cubicBezTo>
                <a:cubicBezTo>
                  <a:pt x="3585877" y="1370457"/>
                  <a:pt x="3586220" y="1370990"/>
                  <a:pt x="3586277" y="1371524"/>
                </a:cubicBezTo>
                <a:cubicBezTo>
                  <a:pt x="3590163" y="1374762"/>
                  <a:pt x="3593135" y="1378115"/>
                  <a:pt x="3595192" y="1381582"/>
                </a:cubicBezTo>
                <a:cubicBezTo>
                  <a:pt x="3597249" y="1385049"/>
                  <a:pt x="3599764" y="1388402"/>
                  <a:pt x="3602736" y="1391640"/>
                </a:cubicBezTo>
                <a:cubicBezTo>
                  <a:pt x="3604793" y="1393393"/>
                  <a:pt x="3607308" y="1395146"/>
                  <a:pt x="3610280" y="1396898"/>
                </a:cubicBezTo>
                <a:cubicBezTo>
                  <a:pt x="3613251" y="1398651"/>
                  <a:pt x="3615309" y="1400861"/>
                  <a:pt x="3616452" y="1403528"/>
                </a:cubicBezTo>
                <a:cubicBezTo>
                  <a:pt x="3621462" y="1405661"/>
                  <a:pt x="3628129" y="1411452"/>
                  <a:pt x="3636454" y="1420901"/>
                </a:cubicBezTo>
                <a:cubicBezTo>
                  <a:pt x="3644779" y="1430350"/>
                  <a:pt x="3649389" y="1438884"/>
                  <a:pt x="3650285" y="1446504"/>
                </a:cubicBezTo>
                <a:cubicBezTo>
                  <a:pt x="3650666" y="1454772"/>
                  <a:pt x="3652190" y="1461097"/>
                  <a:pt x="3654857" y="1465478"/>
                </a:cubicBezTo>
                <a:cubicBezTo>
                  <a:pt x="3657524" y="1469860"/>
                  <a:pt x="3659047" y="1474813"/>
                  <a:pt x="3659428" y="1480337"/>
                </a:cubicBezTo>
                <a:cubicBezTo>
                  <a:pt x="3659010" y="1490053"/>
                  <a:pt x="3657104" y="1495768"/>
                  <a:pt x="3653714" y="1497482"/>
                </a:cubicBezTo>
                <a:cubicBezTo>
                  <a:pt x="3650323" y="1499197"/>
                  <a:pt x="3647961" y="1501711"/>
                  <a:pt x="3646627" y="1505026"/>
                </a:cubicBezTo>
                <a:lnTo>
                  <a:pt x="3640226" y="1497711"/>
                </a:lnTo>
                <a:lnTo>
                  <a:pt x="3630168" y="1495882"/>
                </a:lnTo>
                <a:cubicBezTo>
                  <a:pt x="3626872" y="1494377"/>
                  <a:pt x="3623634" y="1492129"/>
                  <a:pt x="3620452" y="1489138"/>
                </a:cubicBezTo>
                <a:cubicBezTo>
                  <a:pt x="3617271" y="1486147"/>
                  <a:pt x="3614718" y="1483214"/>
                  <a:pt x="3612794" y="1480337"/>
                </a:cubicBezTo>
                <a:lnTo>
                  <a:pt x="3609136" y="1478508"/>
                </a:lnTo>
                <a:lnTo>
                  <a:pt x="3609136" y="1477594"/>
                </a:lnTo>
                <a:cubicBezTo>
                  <a:pt x="3605384" y="1475765"/>
                  <a:pt x="3600774" y="1473251"/>
                  <a:pt x="3595306" y="1470050"/>
                </a:cubicBezTo>
                <a:cubicBezTo>
                  <a:pt x="3589839" y="1466850"/>
                  <a:pt x="3586829" y="1462964"/>
                  <a:pt x="3586277" y="1458392"/>
                </a:cubicBezTo>
                <a:cubicBezTo>
                  <a:pt x="3582676" y="1456525"/>
                  <a:pt x="3579133" y="1454544"/>
                  <a:pt x="3575647" y="1452448"/>
                </a:cubicBezTo>
                <a:cubicBezTo>
                  <a:pt x="3572161" y="1450353"/>
                  <a:pt x="3568389" y="1448371"/>
                  <a:pt x="3564331" y="1446504"/>
                </a:cubicBezTo>
                <a:cubicBezTo>
                  <a:pt x="3563359" y="1445095"/>
                  <a:pt x="3562102" y="1443799"/>
                  <a:pt x="3560559" y="1442618"/>
                </a:cubicBezTo>
                <a:cubicBezTo>
                  <a:pt x="3559016" y="1441437"/>
                  <a:pt x="3557530" y="1440599"/>
                  <a:pt x="3556101" y="1440104"/>
                </a:cubicBezTo>
                <a:lnTo>
                  <a:pt x="3552444" y="1432788"/>
                </a:lnTo>
                <a:cubicBezTo>
                  <a:pt x="3537832" y="1423473"/>
                  <a:pt x="3523393" y="1413300"/>
                  <a:pt x="3509124" y="1402270"/>
                </a:cubicBezTo>
                <a:cubicBezTo>
                  <a:pt x="3494856" y="1391240"/>
                  <a:pt x="3480644" y="1380382"/>
                  <a:pt x="3466490" y="1369695"/>
                </a:cubicBezTo>
                <a:lnTo>
                  <a:pt x="3465576" y="1369695"/>
                </a:lnTo>
                <a:lnTo>
                  <a:pt x="3418941" y="1339520"/>
                </a:lnTo>
                <a:lnTo>
                  <a:pt x="3418941" y="1338605"/>
                </a:lnTo>
                <a:cubicBezTo>
                  <a:pt x="3397034" y="1323251"/>
                  <a:pt x="3374098" y="1309840"/>
                  <a:pt x="3350133" y="1298372"/>
                </a:cubicBezTo>
                <a:cubicBezTo>
                  <a:pt x="3326168" y="1286903"/>
                  <a:pt x="3303689" y="1273492"/>
                  <a:pt x="3282696" y="1258138"/>
                </a:cubicBezTo>
                <a:lnTo>
                  <a:pt x="3280867" y="1258138"/>
                </a:lnTo>
                <a:lnTo>
                  <a:pt x="3277209" y="1261796"/>
                </a:lnTo>
                <a:lnTo>
                  <a:pt x="3276295" y="1264539"/>
                </a:lnTo>
                <a:lnTo>
                  <a:pt x="3268980" y="1271854"/>
                </a:lnTo>
                <a:lnTo>
                  <a:pt x="3269894" y="1272768"/>
                </a:lnTo>
                <a:cubicBezTo>
                  <a:pt x="3266979" y="1275054"/>
                  <a:pt x="3263893" y="1278941"/>
                  <a:pt x="3260636" y="1284427"/>
                </a:cubicBezTo>
                <a:cubicBezTo>
                  <a:pt x="3257378" y="1289913"/>
                  <a:pt x="3254978" y="1294257"/>
                  <a:pt x="3253435" y="1297457"/>
                </a:cubicBezTo>
                <a:lnTo>
                  <a:pt x="3248863" y="1300200"/>
                </a:lnTo>
                <a:lnTo>
                  <a:pt x="3250692" y="1301115"/>
                </a:lnTo>
                <a:lnTo>
                  <a:pt x="3249777" y="1303858"/>
                </a:lnTo>
                <a:lnTo>
                  <a:pt x="3242462" y="1314831"/>
                </a:lnTo>
                <a:cubicBezTo>
                  <a:pt x="3238786" y="1319917"/>
                  <a:pt x="3235166" y="1325289"/>
                  <a:pt x="3231604" y="1330947"/>
                </a:cubicBezTo>
                <a:cubicBezTo>
                  <a:pt x="3228041" y="1336605"/>
                  <a:pt x="3224650" y="1342206"/>
                  <a:pt x="3221431" y="1347749"/>
                </a:cubicBezTo>
                <a:cubicBezTo>
                  <a:pt x="3221393" y="1348206"/>
                  <a:pt x="3221241" y="1348664"/>
                  <a:pt x="3220974" y="1349121"/>
                </a:cubicBezTo>
                <a:cubicBezTo>
                  <a:pt x="3220707" y="1349578"/>
                  <a:pt x="3220555" y="1350035"/>
                  <a:pt x="3220517" y="1350492"/>
                </a:cubicBezTo>
                <a:cubicBezTo>
                  <a:pt x="3216669" y="1358189"/>
                  <a:pt x="3212249" y="1365656"/>
                  <a:pt x="3207258" y="1372895"/>
                </a:cubicBezTo>
                <a:cubicBezTo>
                  <a:pt x="3202267" y="1380134"/>
                  <a:pt x="3197847" y="1387602"/>
                  <a:pt x="3193999" y="1395298"/>
                </a:cubicBezTo>
                <a:lnTo>
                  <a:pt x="3190341" y="1397127"/>
                </a:lnTo>
                <a:cubicBezTo>
                  <a:pt x="3186360" y="1408443"/>
                  <a:pt x="3180836" y="1419187"/>
                  <a:pt x="3173768" y="1429359"/>
                </a:cubicBezTo>
                <a:cubicBezTo>
                  <a:pt x="3166700" y="1439532"/>
                  <a:pt x="3160033" y="1449819"/>
                  <a:pt x="3153765" y="1460220"/>
                </a:cubicBezTo>
                <a:lnTo>
                  <a:pt x="3151936" y="1460220"/>
                </a:lnTo>
                <a:lnTo>
                  <a:pt x="3144622" y="1472108"/>
                </a:lnTo>
                <a:cubicBezTo>
                  <a:pt x="3144164" y="1472070"/>
                  <a:pt x="3143707" y="1471917"/>
                  <a:pt x="3143250" y="1471650"/>
                </a:cubicBezTo>
                <a:cubicBezTo>
                  <a:pt x="3142793" y="1471384"/>
                  <a:pt x="3142335" y="1471231"/>
                  <a:pt x="3141878" y="1471193"/>
                </a:cubicBezTo>
                <a:lnTo>
                  <a:pt x="3139135" y="1473022"/>
                </a:lnTo>
                <a:lnTo>
                  <a:pt x="3139135" y="1473936"/>
                </a:lnTo>
                <a:lnTo>
                  <a:pt x="3143707" y="1473936"/>
                </a:lnTo>
                <a:lnTo>
                  <a:pt x="3135477" y="1479423"/>
                </a:lnTo>
                <a:lnTo>
                  <a:pt x="3135477" y="1481252"/>
                </a:lnTo>
                <a:lnTo>
                  <a:pt x="3132734" y="1483995"/>
                </a:lnTo>
                <a:lnTo>
                  <a:pt x="3132734" y="1484909"/>
                </a:lnTo>
                <a:lnTo>
                  <a:pt x="3128162" y="1488567"/>
                </a:lnTo>
                <a:cubicBezTo>
                  <a:pt x="3127076" y="1491329"/>
                  <a:pt x="3125133" y="1494034"/>
                  <a:pt x="3122333" y="1496682"/>
                </a:cubicBezTo>
                <a:cubicBezTo>
                  <a:pt x="3119533" y="1499330"/>
                  <a:pt x="3116904" y="1501806"/>
                  <a:pt x="3114446" y="1504112"/>
                </a:cubicBezTo>
                <a:lnTo>
                  <a:pt x="3114446" y="1508684"/>
                </a:lnTo>
                <a:lnTo>
                  <a:pt x="3107131" y="1515084"/>
                </a:lnTo>
                <a:lnTo>
                  <a:pt x="3107131" y="1515999"/>
                </a:lnTo>
                <a:cubicBezTo>
                  <a:pt x="3105359" y="1518304"/>
                  <a:pt x="3103645" y="1520552"/>
                  <a:pt x="3101987" y="1522743"/>
                </a:cubicBezTo>
                <a:cubicBezTo>
                  <a:pt x="3100330" y="1524933"/>
                  <a:pt x="3098387" y="1526952"/>
                  <a:pt x="3096158" y="1528800"/>
                </a:cubicBezTo>
                <a:lnTo>
                  <a:pt x="3099816" y="1528800"/>
                </a:lnTo>
                <a:cubicBezTo>
                  <a:pt x="3098844" y="1529677"/>
                  <a:pt x="3096444" y="1531810"/>
                  <a:pt x="3092615" y="1535201"/>
                </a:cubicBezTo>
                <a:cubicBezTo>
                  <a:pt x="3088786" y="1538592"/>
                  <a:pt x="3086614" y="1540726"/>
                  <a:pt x="3086100" y="1541602"/>
                </a:cubicBezTo>
                <a:lnTo>
                  <a:pt x="3087928" y="1543431"/>
                </a:lnTo>
                <a:lnTo>
                  <a:pt x="3082442" y="1549832"/>
                </a:lnTo>
                <a:lnTo>
                  <a:pt x="3080613" y="1549832"/>
                </a:lnTo>
                <a:lnTo>
                  <a:pt x="3075127" y="1554404"/>
                </a:lnTo>
                <a:lnTo>
                  <a:pt x="3075127" y="1557147"/>
                </a:lnTo>
                <a:cubicBezTo>
                  <a:pt x="3073279" y="1558614"/>
                  <a:pt x="3071260" y="1560252"/>
                  <a:pt x="3069069" y="1562062"/>
                </a:cubicBezTo>
                <a:cubicBezTo>
                  <a:pt x="3066878" y="1563871"/>
                  <a:pt x="3064630" y="1565281"/>
                  <a:pt x="3062325" y="1566291"/>
                </a:cubicBezTo>
                <a:cubicBezTo>
                  <a:pt x="3061963" y="1566767"/>
                  <a:pt x="3062002" y="1567186"/>
                  <a:pt x="3062440" y="1567548"/>
                </a:cubicBezTo>
                <a:cubicBezTo>
                  <a:pt x="3062878" y="1567910"/>
                  <a:pt x="3063145" y="1568101"/>
                  <a:pt x="3063240" y="1568120"/>
                </a:cubicBezTo>
                <a:cubicBezTo>
                  <a:pt x="3061620" y="1569053"/>
                  <a:pt x="3059601" y="1570158"/>
                  <a:pt x="3057182" y="1571434"/>
                </a:cubicBezTo>
                <a:cubicBezTo>
                  <a:pt x="3054763" y="1572711"/>
                  <a:pt x="3053429" y="1574044"/>
                  <a:pt x="3053181" y="1575435"/>
                </a:cubicBezTo>
                <a:lnTo>
                  <a:pt x="3053181" y="1576349"/>
                </a:lnTo>
                <a:cubicBezTo>
                  <a:pt x="3050895" y="1579169"/>
                  <a:pt x="3048381" y="1581759"/>
                  <a:pt x="3045638" y="1584122"/>
                </a:cubicBezTo>
                <a:cubicBezTo>
                  <a:pt x="3042894" y="1586484"/>
                  <a:pt x="3039923" y="1588160"/>
                  <a:pt x="3036722" y="1589151"/>
                </a:cubicBezTo>
                <a:lnTo>
                  <a:pt x="3026664" y="1599209"/>
                </a:lnTo>
                <a:cubicBezTo>
                  <a:pt x="3029007" y="1601876"/>
                  <a:pt x="3033236" y="1604086"/>
                  <a:pt x="3039351" y="1605839"/>
                </a:cubicBezTo>
                <a:cubicBezTo>
                  <a:pt x="3045466" y="1607591"/>
                  <a:pt x="3050381" y="1609344"/>
                  <a:pt x="3054096" y="1611096"/>
                </a:cubicBezTo>
                <a:cubicBezTo>
                  <a:pt x="3053734" y="1613401"/>
                  <a:pt x="3054229" y="1615192"/>
                  <a:pt x="3055582" y="1616469"/>
                </a:cubicBezTo>
                <a:cubicBezTo>
                  <a:pt x="3056934" y="1617745"/>
                  <a:pt x="3058572" y="1618393"/>
                  <a:pt x="3060497" y="1618412"/>
                </a:cubicBezTo>
                <a:lnTo>
                  <a:pt x="3060497" y="1622069"/>
                </a:lnTo>
                <a:cubicBezTo>
                  <a:pt x="3061982" y="1624869"/>
                  <a:pt x="3064040" y="1627727"/>
                  <a:pt x="3066669" y="1630642"/>
                </a:cubicBezTo>
                <a:cubicBezTo>
                  <a:pt x="3069298" y="1633556"/>
                  <a:pt x="3071812" y="1636185"/>
                  <a:pt x="3074213" y="1638528"/>
                </a:cubicBezTo>
                <a:lnTo>
                  <a:pt x="3074213" y="1639443"/>
                </a:lnTo>
                <a:cubicBezTo>
                  <a:pt x="3071317" y="1640357"/>
                  <a:pt x="3069793" y="1642186"/>
                  <a:pt x="3069641" y="1644929"/>
                </a:cubicBezTo>
                <a:lnTo>
                  <a:pt x="3074213" y="1649501"/>
                </a:lnTo>
                <a:cubicBezTo>
                  <a:pt x="3069641" y="1652092"/>
                  <a:pt x="3065069" y="1654226"/>
                  <a:pt x="3060497" y="1655902"/>
                </a:cubicBezTo>
                <a:cubicBezTo>
                  <a:pt x="3057827" y="1659074"/>
                  <a:pt x="3049450" y="1664922"/>
                  <a:pt x="3035367" y="1673445"/>
                </a:cubicBezTo>
                <a:cubicBezTo>
                  <a:pt x="3021285" y="1681968"/>
                  <a:pt x="3006541" y="1690593"/>
                  <a:pt x="2991138" y="1699319"/>
                </a:cubicBezTo>
                <a:cubicBezTo>
                  <a:pt x="2975734" y="1708045"/>
                  <a:pt x="2964716" y="1714299"/>
                  <a:pt x="2958084" y="1718081"/>
                </a:cubicBezTo>
                <a:cubicBezTo>
                  <a:pt x="2955455" y="1729264"/>
                  <a:pt x="2953855" y="1741189"/>
                  <a:pt x="2953283" y="1753857"/>
                </a:cubicBezTo>
                <a:cubicBezTo>
                  <a:pt x="2952712" y="1766525"/>
                  <a:pt x="2952483" y="1778679"/>
                  <a:pt x="2952597" y="1790319"/>
                </a:cubicBezTo>
                <a:cubicBezTo>
                  <a:pt x="2952712" y="1804530"/>
                  <a:pt x="2953169" y="1818856"/>
                  <a:pt x="2953969" y="1833296"/>
                </a:cubicBezTo>
                <a:cubicBezTo>
                  <a:pt x="2954769" y="1847736"/>
                  <a:pt x="2955226" y="1862061"/>
                  <a:pt x="2955341" y="1876272"/>
                </a:cubicBezTo>
                <a:cubicBezTo>
                  <a:pt x="2955817" y="1876768"/>
                  <a:pt x="2956236" y="1877377"/>
                  <a:pt x="2956598" y="1878101"/>
                </a:cubicBezTo>
                <a:cubicBezTo>
                  <a:pt x="2956960" y="1878825"/>
                  <a:pt x="2957150" y="1879435"/>
                  <a:pt x="2957169" y="1879930"/>
                </a:cubicBezTo>
                <a:cubicBezTo>
                  <a:pt x="2957398" y="1890407"/>
                  <a:pt x="2958313" y="1900771"/>
                  <a:pt x="2959913" y="1911020"/>
                </a:cubicBezTo>
                <a:cubicBezTo>
                  <a:pt x="2961513" y="1921269"/>
                  <a:pt x="2962427" y="1931632"/>
                  <a:pt x="2962656" y="1942109"/>
                </a:cubicBezTo>
                <a:cubicBezTo>
                  <a:pt x="2962484" y="1944776"/>
                  <a:pt x="2961456" y="1946986"/>
                  <a:pt x="2959570" y="1948739"/>
                </a:cubicBezTo>
                <a:cubicBezTo>
                  <a:pt x="2957684" y="1950491"/>
                  <a:pt x="2955969" y="1952244"/>
                  <a:pt x="2954426" y="1953996"/>
                </a:cubicBezTo>
                <a:cubicBezTo>
                  <a:pt x="2954445" y="1954511"/>
                  <a:pt x="2954407" y="1955082"/>
                  <a:pt x="2954312" y="1955711"/>
                </a:cubicBezTo>
                <a:cubicBezTo>
                  <a:pt x="2954217" y="1956339"/>
                  <a:pt x="2953950" y="1956682"/>
                  <a:pt x="2953512" y="1956740"/>
                </a:cubicBezTo>
                <a:cubicBezTo>
                  <a:pt x="2951702" y="1955863"/>
                  <a:pt x="2949835" y="1955330"/>
                  <a:pt x="2947911" y="1955139"/>
                </a:cubicBezTo>
                <a:cubicBezTo>
                  <a:pt x="2945987" y="1954949"/>
                  <a:pt x="2943892" y="1954873"/>
                  <a:pt x="2941625" y="1954911"/>
                </a:cubicBezTo>
                <a:cubicBezTo>
                  <a:pt x="2939643" y="1952929"/>
                  <a:pt x="2937205" y="1951406"/>
                  <a:pt x="2934309" y="1950339"/>
                </a:cubicBezTo>
                <a:cubicBezTo>
                  <a:pt x="2930194" y="1943443"/>
                  <a:pt x="2926537" y="1937347"/>
                  <a:pt x="2923336" y="1932051"/>
                </a:cubicBezTo>
                <a:cubicBezTo>
                  <a:pt x="2920136" y="1926755"/>
                  <a:pt x="2917393" y="1919745"/>
                  <a:pt x="2915107" y="1911020"/>
                </a:cubicBezTo>
                <a:cubicBezTo>
                  <a:pt x="2912288" y="1908772"/>
                  <a:pt x="2909468" y="1906410"/>
                  <a:pt x="2906649" y="1903933"/>
                </a:cubicBezTo>
                <a:cubicBezTo>
                  <a:pt x="2903830" y="1901457"/>
                  <a:pt x="2901467" y="1898637"/>
                  <a:pt x="2899562" y="1895475"/>
                </a:cubicBezTo>
                <a:cubicBezTo>
                  <a:pt x="2900515" y="1894503"/>
                  <a:pt x="2901353" y="1893246"/>
                  <a:pt x="2902077" y="1891703"/>
                </a:cubicBezTo>
                <a:cubicBezTo>
                  <a:pt x="2902801" y="1890160"/>
                  <a:pt x="2903182" y="1888674"/>
                  <a:pt x="2903220" y="1887245"/>
                </a:cubicBezTo>
                <a:lnTo>
                  <a:pt x="2903220" y="1886331"/>
                </a:lnTo>
                <a:lnTo>
                  <a:pt x="2900477" y="1880844"/>
                </a:lnTo>
                <a:lnTo>
                  <a:pt x="2900477" y="1879930"/>
                </a:lnTo>
                <a:cubicBezTo>
                  <a:pt x="2899391" y="1877758"/>
                  <a:pt x="2897905" y="1875929"/>
                  <a:pt x="2896019" y="1874444"/>
                </a:cubicBezTo>
                <a:cubicBezTo>
                  <a:pt x="2894133" y="1872958"/>
                  <a:pt x="2892876" y="1871129"/>
                  <a:pt x="2892247" y="1868957"/>
                </a:cubicBezTo>
                <a:lnTo>
                  <a:pt x="2894076" y="1868043"/>
                </a:lnTo>
                <a:lnTo>
                  <a:pt x="2892247" y="1861642"/>
                </a:lnTo>
                <a:lnTo>
                  <a:pt x="2894990" y="1854327"/>
                </a:lnTo>
                <a:lnTo>
                  <a:pt x="2894990" y="1850669"/>
                </a:lnTo>
                <a:cubicBezTo>
                  <a:pt x="2894876" y="1847926"/>
                  <a:pt x="2894419" y="1845183"/>
                  <a:pt x="2893619" y="1842440"/>
                </a:cubicBezTo>
                <a:cubicBezTo>
                  <a:pt x="2892819" y="1839696"/>
                  <a:pt x="2892361" y="1836953"/>
                  <a:pt x="2892247" y="1834210"/>
                </a:cubicBezTo>
                <a:cubicBezTo>
                  <a:pt x="2894457" y="1838858"/>
                  <a:pt x="2897124" y="1843049"/>
                  <a:pt x="2900248" y="1846783"/>
                </a:cubicBezTo>
                <a:cubicBezTo>
                  <a:pt x="2903372" y="1850517"/>
                  <a:pt x="2907411" y="1853336"/>
                  <a:pt x="2912364" y="1855241"/>
                </a:cubicBezTo>
                <a:cubicBezTo>
                  <a:pt x="2912840" y="1855584"/>
                  <a:pt x="2913259" y="1855356"/>
                  <a:pt x="2913621" y="1854555"/>
                </a:cubicBezTo>
                <a:cubicBezTo>
                  <a:pt x="2913983" y="1853755"/>
                  <a:pt x="2914174" y="1853070"/>
                  <a:pt x="2914193" y="1852498"/>
                </a:cubicBezTo>
                <a:lnTo>
                  <a:pt x="2910535" y="1843354"/>
                </a:lnTo>
                <a:lnTo>
                  <a:pt x="2914193" y="1843354"/>
                </a:lnTo>
                <a:lnTo>
                  <a:pt x="2918765" y="1841525"/>
                </a:lnTo>
                <a:cubicBezTo>
                  <a:pt x="2918841" y="1829676"/>
                  <a:pt x="2919146" y="1817941"/>
                  <a:pt x="2919679" y="1806321"/>
                </a:cubicBezTo>
                <a:cubicBezTo>
                  <a:pt x="2920212" y="1794700"/>
                  <a:pt x="2920517" y="1782965"/>
                  <a:pt x="2920593" y="1771116"/>
                </a:cubicBezTo>
                <a:cubicBezTo>
                  <a:pt x="2920669" y="1767402"/>
                  <a:pt x="2920746" y="1762258"/>
                  <a:pt x="2920822" y="1755686"/>
                </a:cubicBezTo>
                <a:cubicBezTo>
                  <a:pt x="2920898" y="1749114"/>
                  <a:pt x="2920517" y="1744199"/>
                  <a:pt x="2919679" y="1740941"/>
                </a:cubicBezTo>
                <a:cubicBezTo>
                  <a:pt x="2916936" y="1741703"/>
                  <a:pt x="2914193" y="1742922"/>
                  <a:pt x="2911449" y="1744599"/>
                </a:cubicBezTo>
                <a:cubicBezTo>
                  <a:pt x="2892399" y="1757686"/>
                  <a:pt x="2876321" y="1769459"/>
                  <a:pt x="2863215" y="1779917"/>
                </a:cubicBezTo>
                <a:cubicBezTo>
                  <a:pt x="2850108" y="1790376"/>
                  <a:pt x="2836316" y="1803292"/>
                  <a:pt x="2821838" y="1818665"/>
                </a:cubicBezTo>
                <a:cubicBezTo>
                  <a:pt x="2819571" y="1819237"/>
                  <a:pt x="2817476" y="1820380"/>
                  <a:pt x="2815552" y="1822094"/>
                </a:cubicBezTo>
                <a:cubicBezTo>
                  <a:pt x="2813627" y="1823809"/>
                  <a:pt x="2811761" y="1825409"/>
                  <a:pt x="2809951" y="1826895"/>
                </a:cubicBezTo>
                <a:cubicBezTo>
                  <a:pt x="2801226" y="1825428"/>
                  <a:pt x="2793987" y="1817846"/>
                  <a:pt x="2788234" y="1804149"/>
                </a:cubicBezTo>
                <a:cubicBezTo>
                  <a:pt x="2782481" y="1790452"/>
                  <a:pt x="2778442" y="1779441"/>
                  <a:pt x="2776118" y="1771116"/>
                </a:cubicBezTo>
                <a:cubicBezTo>
                  <a:pt x="2772708" y="1768240"/>
                  <a:pt x="2769470" y="1763249"/>
                  <a:pt x="2766403" y="1756143"/>
                </a:cubicBezTo>
                <a:cubicBezTo>
                  <a:pt x="2763335" y="1749037"/>
                  <a:pt x="2761697" y="1743360"/>
                  <a:pt x="2761488" y="1739112"/>
                </a:cubicBezTo>
                <a:cubicBezTo>
                  <a:pt x="2761640" y="1732712"/>
                  <a:pt x="2764078" y="1727225"/>
                  <a:pt x="2768803" y="1722653"/>
                </a:cubicBezTo>
                <a:lnTo>
                  <a:pt x="2779776" y="1720824"/>
                </a:lnTo>
                <a:cubicBezTo>
                  <a:pt x="2782519" y="1720977"/>
                  <a:pt x="2785262" y="1721586"/>
                  <a:pt x="2788005" y="1722653"/>
                </a:cubicBezTo>
                <a:cubicBezTo>
                  <a:pt x="2791482" y="1721987"/>
                  <a:pt x="2801496" y="1716918"/>
                  <a:pt x="2818045" y="1707447"/>
                </a:cubicBezTo>
                <a:cubicBezTo>
                  <a:pt x="2834595" y="1697976"/>
                  <a:pt x="2851449" y="1688098"/>
                  <a:pt x="2868608" y="1677814"/>
                </a:cubicBezTo>
                <a:cubicBezTo>
                  <a:pt x="2885767" y="1667530"/>
                  <a:pt x="2897000" y="1660835"/>
                  <a:pt x="2902305" y="1657731"/>
                </a:cubicBezTo>
                <a:cubicBezTo>
                  <a:pt x="2918289" y="1649273"/>
                  <a:pt x="2927242" y="1641500"/>
                  <a:pt x="2929166" y="1634414"/>
                </a:cubicBezTo>
                <a:cubicBezTo>
                  <a:pt x="2931090" y="1627327"/>
                  <a:pt x="2931585" y="1614068"/>
                  <a:pt x="2930652" y="1594637"/>
                </a:cubicBezTo>
                <a:lnTo>
                  <a:pt x="2930652" y="1584579"/>
                </a:lnTo>
                <a:lnTo>
                  <a:pt x="2929738" y="1581836"/>
                </a:lnTo>
                <a:lnTo>
                  <a:pt x="2927909" y="1581836"/>
                </a:lnTo>
                <a:cubicBezTo>
                  <a:pt x="2920993" y="1584426"/>
                  <a:pt x="2914250" y="1588389"/>
                  <a:pt x="2907678" y="1593723"/>
                </a:cubicBezTo>
                <a:cubicBezTo>
                  <a:pt x="2901105" y="1599057"/>
                  <a:pt x="2895047" y="1603934"/>
                  <a:pt x="2889504" y="1608353"/>
                </a:cubicBezTo>
                <a:cubicBezTo>
                  <a:pt x="2880970" y="1611592"/>
                  <a:pt x="2871749" y="1618602"/>
                  <a:pt x="2861843" y="1629384"/>
                </a:cubicBezTo>
                <a:cubicBezTo>
                  <a:pt x="2851937" y="1640167"/>
                  <a:pt x="2843174" y="1646263"/>
                  <a:pt x="2835554" y="1647672"/>
                </a:cubicBezTo>
                <a:cubicBezTo>
                  <a:pt x="2832314" y="1644664"/>
                  <a:pt x="2828431" y="1637981"/>
                  <a:pt x="2823904" y="1627623"/>
                </a:cubicBezTo>
                <a:cubicBezTo>
                  <a:pt x="2819377" y="1617266"/>
                  <a:pt x="2815358" y="1606654"/>
                  <a:pt x="2811847" y="1595789"/>
                </a:cubicBezTo>
                <a:cubicBezTo>
                  <a:pt x="2808337" y="1584923"/>
                  <a:pt x="2806485" y="1577224"/>
                  <a:pt x="2806293" y="1572692"/>
                </a:cubicBezTo>
                <a:lnTo>
                  <a:pt x="2806293" y="1569948"/>
                </a:lnTo>
                <a:cubicBezTo>
                  <a:pt x="2807322" y="1569110"/>
                  <a:pt x="2808465" y="1566900"/>
                  <a:pt x="2809722" y="1563319"/>
                </a:cubicBezTo>
                <a:cubicBezTo>
                  <a:pt x="2810980" y="1559738"/>
                  <a:pt x="2811665" y="1557071"/>
                  <a:pt x="2811780" y="1555318"/>
                </a:cubicBezTo>
                <a:lnTo>
                  <a:pt x="2811780" y="1554404"/>
                </a:lnTo>
                <a:lnTo>
                  <a:pt x="2809951" y="1551660"/>
                </a:lnTo>
                <a:lnTo>
                  <a:pt x="2810865" y="1546174"/>
                </a:lnTo>
                <a:cubicBezTo>
                  <a:pt x="2813151" y="1544898"/>
                  <a:pt x="2815438" y="1544021"/>
                  <a:pt x="2817723" y="1543545"/>
                </a:cubicBezTo>
                <a:cubicBezTo>
                  <a:pt x="2820009" y="1543069"/>
                  <a:pt x="2822295" y="1542421"/>
                  <a:pt x="2824581" y="1541602"/>
                </a:cubicBezTo>
                <a:lnTo>
                  <a:pt x="2831897" y="1533372"/>
                </a:lnTo>
                <a:cubicBezTo>
                  <a:pt x="2831992" y="1524933"/>
                  <a:pt x="2833859" y="1517123"/>
                  <a:pt x="2837497" y="1509941"/>
                </a:cubicBezTo>
                <a:cubicBezTo>
                  <a:pt x="2841136" y="1502759"/>
                  <a:pt x="2843231" y="1494720"/>
                  <a:pt x="2843784" y="1485824"/>
                </a:cubicBezTo>
                <a:lnTo>
                  <a:pt x="2843784" y="1483995"/>
                </a:lnTo>
                <a:cubicBezTo>
                  <a:pt x="2840850" y="1489691"/>
                  <a:pt x="2836888" y="1494072"/>
                  <a:pt x="2831897" y="1497139"/>
                </a:cubicBezTo>
                <a:cubicBezTo>
                  <a:pt x="2826905" y="1500206"/>
                  <a:pt x="2822029" y="1503445"/>
                  <a:pt x="2817266" y="1506855"/>
                </a:cubicBezTo>
                <a:lnTo>
                  <a:pt x="2812694" y="1504112"/>
                </a:lnTo>
                <a:lnTo>
                  <a:pt x="2802636" y="1502283"/>
                </a:lnTo>
                <a:cubicBezTo>
                  <a:pt x="2800445" y="1499749"/>
                  <a:pt x="2797283" y="1493387"/>
                  <a:pt x="2793149" y="1483195"/>
                </a:cubicBezTo>
                <a:cubicBezTo>
                  <a:pt x="2789015" y="1473003"/>
                  <a:pt x="2786081" y="1465954"/>
                  <a:pt x="2784348" y="1462049"/>
                </a:cubicBezTo>
                <a:lnTo>
                  <a:pt x="2784348" y="1450162"/>
                </a:lnTo>
                <a:cubicBezTo>
                  <a:pt x="2782386" y="1446904"/>
                  <a:pt x="2778995" y="1440618"/>
                  <a:pt x="2774175" y="1431303"/>
                </a:cubicBezTo>
                <a:cubicBezTo>
                  <a:pt x="2769355" y="1421987"/>
                  <a:pt x="2766650" y="1415472"/>
                  <a:pt x="2766060" y="1411757"/>
                </a:cubicBezTo>
                <a:lnTo>
                  <a:pt x="2768803" y="1408100"/>
                </a:lnTo>
                <a:lnTo>
                  <a:pt x="2768803" y="1403528"/>
                </a:lnTo>
                <a:lnTo>
                  <a:pt x="2774289" y="1400784"/>
                </a:lnTo>
                <a:lnTo>
                  <a:pt x="2774289" y="1394384"/>
                </a:lnTo>
                <a:lnTo>
                  <a:pt x="2791663" y="1385240"/>
                </a:lnTo>
                <a:lnTo>
                  <a:pt x="2794406" y="1381582"/>
                </a:lnTo>
                <a:lnTo>
                  <a:pt x="2802636" y="1387983"/>
                </a:lnTo>
                <a:cubicBezTo>
                  <a:pt x="2805379" y="1388116"/>
                  <a:pt x="2809494" y="1386935"/>
                  <a:pt x="2814980" y="1384440"/>
                </a:cubicBezTo>
                <a:cubicBezTo>
                  <a:pt x="2820467" y="1381944"/>
                  <a:pt x="2824581" y="1380077"/>
                  <a:pt x="2827325" y="1378839"/>
                </a:cubicBezTo>
                <a:cubicBezTo>
                  <a:pt x="2846680" y="1370073"/>
                  <a:pt x="2860802" y="1363932"/>
                  <a:pt x="2869692" y="1360415"/>
                </a:cubicBezTo>
                <a:cubicBezTo>
                  <a:pt x="2878582" y="1356899"/>
                  <a:pt x="2884982" y="1351909"/>
                  <a:pt x="2888894" y="1345446"/>
                </a:cubicBezTo>
                <a:cubicBezTo>
                  <a:pt x="2892806" y="1338983"/>
                  <a:pt x="2896972" y="1326949"/>
                  <a:pt x="2901391" y="1309344"/>
                </a:cubicBezTo>
                <a:cubicBezTo>
                  <a:pt x="2900629" y="1309192"/>
                  <a:pt x="2900324" y="1308582"/>
                  <a:pt x="2900477" y="1307516"/>
                </a:cubicBezTo>
                <a:cubicBezTo>
                  <a:pt x="2903372" y="1295476"/>
                  <a:pt x="2906725" y="1283894"/>
                  <a:pt x="2910535" y="1272768"/>
                </a:cubicBezTo>
                <a:lnTo>
                  <a:pt x="2912364" y="1272768"/>
                </a:lnTo>
                <a:cubicBezTo>
                  <a:pt x="2912345" y="1270825"/>
                  <a:pt x="2912611" y="1268311"/>
                  <a:pt x="2913164" y="1265225"/>
                </a:cubicBezTo>
                <a:cubicBezTo>
                  <a:pt x="2913716" y="1262138"/>
                  <a:pt x="2914669" y="1259167"/>
                  <a:pt x="2916022" y="1256309"/>
                </a:cubicBezTo>
                <a:lnTo>
                  <a:pt x="2917850" y="1255395"/>
                </a:lnTo>
                <a:lnTo>
                  <a:pt x="2916936" y="1254480"/>
                </a:lnTo>
                <a:lnTo>
                  <a:pt x="2918765" y="1247165"/>
                </a:lnTo>
                <a:lnTo>
                  <a:pt x="2920593" y="1248080"/>
                </a:lnTo>
                <a:cubicBezTo>
                  <a:pt x="2920955" y="1247946"/>
                  <a:pt x="2920917" y="1247527"/>
                  <a:pt x="2920479" y="1246822"/>
                </a:cubicBezTo>
                <a:cubicBezTo>
                  <a:pt x="2920041" y="1246117"/>
                  <a:pt x="2919774" y="1245927"/>
                  <a:pt x="2919679" y="1246251"/>
                </a:cubicBezTo>
                <a:cubicBezTo>
                  <a:pt x="2919793" y="1243546"/>
                  <a:pt x="2920251" y="1240955"/>
                  <a:pt x="2921051" y="1238478"/>
                </a:cubicBezTo>
                <a:cubicBezTo>
                  <a:pt x="2921851" y="1236002"/>
                  <a:pt x="2922308" y="1233411"/>
                  <a:pt x="2922422" y="1230706"/>
                </a:cubicBezTo>
                <a:lnTo>
                  <a:pt x="2922422" y="1217904"/>
                </a:lnTo>
                <a:lnTo>
                  <a:pt x="2920593" y="1217904"/>
                </a:lnTo>
                <a:cubicBezTo>
                  <a:pt x="2919641" y="1215809"/>
                  <a:pt x="2918345" y="1213142"/>
                  <a:pt x="2916707" y="1209903"/>
                </a:cubicBezTo>
                <a:cubicBezTo>
                  <a:pt x="2915069" y="1206665"/>
                  <a:pt x="2913316" y="1204455"/>
                  <a:pt x="2911449" y="1203274"/>
                </a:cubicBezTo>
                <a:cubicBezTo>
                  <a:pt x="2911030" y="1201483"/>
                  <a:pt x="2910954" y="1199807"/>
                  <a:pt x="2911221" y="1198245"/>
                </a:cubicBezTo>
                <a:cubicBezTo>
                  <a:pt x="2911487" y="1196683"/>
                  <a:pt x="2911868" y="1195006"/>
                  <a:pt x="2912364" y="1193216"/>
                </a:cubicBezTo>
                <a:cubicBezTo>
                  <a:pt x="2910383" y="1187882"/>
                  <a:pt x="2907944" y="1183005"/>
                  <a:pt x="2905049" y="1178585"/>
                </a:cubicBezTo>
                <a:lnTo>
                  <a:pt x="2905963" y="1172184"/>
                </a:lnTo>
                <a:lnTo>
                  <a:pt x="2910535" y="1166698"/>
                </a:lnTo>
                <a:lnTo>
                  <a:pt x="2912364" y="1166698"/>
                </a:lnTo>
                <a:lnTo>
                  <a:pt x="2916022" y="1164869"/>
                </a:lnTo>
                <a:lnTo>
                  <a:pt x="2917850" y="1165784"/>
                </a:lnTo>
                <a:cubicBezTo>
                  <a:pt x="2918193" y="1162793"/>
                  <a:pt x="2919793" y="1160545"/>
                  <a:pt x="2922651" y="1159040"/>
                </a:cubicBezTo>
                <a:cubicBezTo>
                  <a:pt x="2925508" y="1157535"/>
                  <a:pt x="2927566" y="1155516"/>
                  <a:pt x="2928823" y="1152982"/>
                </a:cubicBezTo>
                <a:lnTo>
                  <a:pt x="2930652" y="1152982"/>
                </a:lnTo>
                <a:lnTo>
                  <a:pt x="2937967" y="1146581"/>
                </a:lnTo>
                <a:cubicBezTo>
                  <a:pt x="2942920" y="1144962"/>
                  <a:pt x="2947644" y="1142943"/>
                  <a:pt x="2952140" y="1140523"/>
                </a:cubicBezTo>
                <a:cubicBezTo>
                  <a:pt x="2956636" y="1138104"/>
                  <a:pt x="2961360" y="1136770"/>
                  <a:pt x="2966313" y="1136523"/>
                </a:cubicBezTo>
                <a:cubicBezTo>
                  <a:pt x="2968123" y="1136694"/>
                  <a:pt x="2969533" y="1137723"/>
                  <a:pt x="2970543" y="1139609"/>
                </a:cubicBezTo>
                <a:cubicBezTo>
                  <a:pt x="2971552" y="1141495"/>
                  <a:pt x="2972276" y="1143209"/>
                  <a:pt x="2972714" y="1144752"/>
                </a:cubicBezTo>
                <a:cubicBezTo>
                  <a:pt x="2982030" y="1150563"/>
                  <a:pt x="2991059" y="1158602"/>
                  <a:pt x="2999803" y="1168870"/>
                </a:cubicBezTo>
                <a:cubicBezTo>
                  <a:pt x="3008547" y="1179138"/>
                  <a:pt x="3013234" y="1189691"/>
                  <a:pt x="3013862" y="1200531"/>
                </a:cubicBezTo>
                <a:cubicBezTo>
                  <a:pt x="3013015" y="1204967"/>
                  <a:pt x="3007089" y="1214992"/>
                  <a:pt x="2996082" y="1230604"/>
                </a:cubicBezTo>
                <a:cubicBezTo>
                  <a:pt x="2985075" y="1246217"/>
                  <a:pt x="2974069" y="1262744"/>
                  <a:pt x="2963062" y="1280185"/>
                </a:cubicBezTo>
                <a:cubicBezTo>
                  <a:pt x="2952056" y="1297627"/>
                  <a:pt x="2946129" y="1311309"/>
                  <a:pt x="2945282" y="1321232"/>
                </a:cubicBezTo>
                <a:lnTo>
                  <a:pt x="2948025" y="1321232"/>
                </a:lnTo>
                <a:cubicBezTo>
                  <a:pt x="2949454" y="1319917"/>
                  <a:pt x="2951169" y="1318888"/>
                  <a:pt x="2953169" y="1318145"/>
                </a:cubicBezTo>
                <a:cubicBezTo>
                  <a:pt x="2955169" y="1317402"/>
                  <a:pt x="2957112" y="1316602"/>
                  <a:pt x="2958998" y="1315745"/>
                </a:cubicBezTo>
                <a:lnTo>
                  <a:pt x="2961741" y="1313002"/>
                </a:lnTo>
                <a:cubicBezTo>
                  <a:pt x="2965456" y="1310354"/>
                  <a:pt x="2971057" y="1308335"/>
                  <a:pt x="2978544" y="1306944"/>
                </a:cubicBezTo>
                <a:cubicBezTo>
                  <a:pt x="2986030" y="1305554"/>
                  <a:pt x="2992317" y="1304220"/>
                  <a:pt x="2997403" y="1302944"/>
                </a:cubicBezTo>
                <a:cubicBezTo>
                  <a:pt x="3005956" y="1300562"/>
                  <a:pt x="3012167" y="1297324"/>
                  <a:pt x="3016034" y="1293228"/>
                </a:cubicBezTo>
                <a:cubicBezTo>
                  <a:pt x="3019901" y="1289132"/>
                  <a:pt x="3024968" y="1284751"/>
                  <a:pt x="3031236" y="1280084"/>
                </a:cubicBezTo>
                <a:lnTo>
                  <a:pt x="3032150" y="1280084"/>
                </a:lnTo>
                <a:lnTo>
                  <a:pt x="3033979" y="1282827"/>
                </a:lnTo>
                <a:cubicBezTo>
                  <a:pt x="3034341" y="1285418"/>
                  <a:pt x="3034760" y="1287323"/>
                  <a:pt x="3035236" y="1288542"/>
                </a:cubicBezTo>
                <a:cubicBezTo>
                  <a:pt x="3035712" y="1289761"/>
                  <a:pt x="3036818" y="1291209"/>
                  <a:pt x="3038551" y="1292885"/>
                </a:cubicBezTo>
                <a:lnTo>
                  <a:pt x="3037636" y="1295628"/>
                </a:lnTo>
                <a:lnTo>
                  <a:pt x="3038551" y="1298372"/>
                </a:lnTo>
                <a:lnTo>
                  <a:pt x="3035808" y="1304772"/>
                </a:lnTo>
                <a:cubicBezTo>
                  <a:pt x="3036341" y="1310354"/>
                  <a:pt x="3038475" y="1314050"/>
                  <a:pt x="3042209" y="1315860"/>
                </a:cubicBezTo>
                <a:cubicBezTo>
                  <a:pt x="3045942" y="1317669"/>
                  <a:pt x="3048076" y="1319765"/>
                  <a:pt x="3048609" y="1322146"/>
                </a:cubicBezTo>
                <a:lnTo>
                  <a:pt x="3048609" y="1323060"/>
                </a:lnTo>
                <a:lnTo>
                  <a:pt x="3057753" y="1328547"/>
                </a:lnTo>
                <a:lnTo>
                  <a:pt x="3051352" y="1332204"/>
                </a:lnTo>
                <a:lnTo>
                  <a:pt x="3060497" y="1339520"/>
                </a:lnTo>
                <a:lnTo>
                  <a:pt x="3060497" y="1340434"/>
                </a:lnTo>
                <a:lnTo>
                  <a:pt x="3052267" y="1346835"/>
                </a:lnTo>
                <a:cubicBezTo>
                  <a:pt x="3052495" y="1349045"/>
                  <a:pt x="3053410" y="1351026"/>
                  <a:pt x="3055010" y="1352778"/>
                </a:cubicBezTo>
                <a:cubicBezTo>
                  <a:pt x="3056610" y="1354531"/>
                  <a:pt x="3057525" y="1356512"/>
                  <a:pt x="3057753" y="1358722"/>
                </a:cubicBezTo>
                <a:cubicBezTo>
                  <a:pt x="3057734" y="1360151"/>
                  <a:pt x="3057315" y="1361637"/>
                  <a:pt x="3056496" y="1363180"/>
                </a:cubicBezTo>
                <a:cubicBezTo>
                  <a:pt x="3055677" y="1364723"/>
                  <a:pt x="3054572" y="1365980"/>
                  <a:pt x="3053181" y="1366952"/>
                </a:cubicBezTo>
                <a:cubicBezTo>
                  <a:pt x="3052095" y="1367961"/>
                  <a:pt x="3047181" y="1370743"/>
                  <a:pt x="3038437" y="1375295"/>
                </a:cubicBezTo>
                <a:cubicBezTo>
                  <a:pt x="3029693" y="1379849"/>
                  <a:pt x="3023635" y="1382858"/>
                  <a:pt x="3020263" y="1384325"/>
                </a:cubicBezTo>
                <a:cubicBezTo>
                  <a:pt x="3016972" y="1385731"/>
                  <a:pt x="3006383" y="1390641"/>
                  <a:pt x="2988496" y="1399057"/>
                </a:cubicBezTo>
                <a:cubicBezTo>
                  <a:pt x="2970609" y="1407473"/>
                  <a:pt x="2952366" y="1416448"/>
                  <a:pt x="2933768" y="1425981"/>
                </a:cubicBezTo>
                <a:cubicBezTo>
                  <a:pt x="2915169" y="1435515"/>
                  <a:pt x="2903158" y="1442661"/>
                  <a:pt x="2897733" y="1447419"/>
                </a:cubicBezTo>
                <a:lnTo>
                  <a:pt x="2897733" y="1448333"/>
                </a:lnTo>
                <a:cubicBezTo>
                  <a:pt x="2886760" y="1472108"/>
                  <a:pt x="2876702" y="1496796"/>
                  <a:pt x="2867558" y="1522400"/>
                </a:cubicBezTo>
                <a:lnTo>
                  <a:pt x="2867558" y="1525143"/>
                </a:lnTo>
                <a:cubicBezTo>
                  <a:pt x="2876416" y="1522533"/>
                  <a:pt x="2885675" y="1518380"/>
                  <a:pt x="2895333" y="1512684"/>
                </a:cubicBezTo>
                <a:cubicBezTo>
                  <a:pt x="2904991" y="1506988"/>
                  <a:pt x="2914021" y="1501692"/>
                  <a:pt x="2922422" y="1496796"/>
                </a:cubicBezTo>
                <a:cubicBezTo>
                  <a:pt x="2924346" y="1495101"/>
                  <a:pt x="2926442" y="1493691"/>
                  <a:pt x="2928709" y="1492567"/>
                </a:cubicBezTo>
                <a:cubicBezTo>
                  <a:pt x="2930976" y="1491443"/>
                  <a:pt x="2932843" y="1489805"/>
                  <a:pt x="2934309" y="1487652"/>
                </a:cubicBezTo>
                <a:cubicBezTo>
                  <a:pt x="2934690" y="1486662"/>
                  <a:pt x="2934614" y="1485443"/>
                  <a:pt x="2934081" y="1483995"/>
                </a:cubicBezTo>
                <a:cubicBezTo>
                  <a:pt x="2933547" y="1482547"/>
                  <a:pt x="2933014" y="1481328"/>
                  <a:pt x="2932481" y="1480337"/>
                </a:cubicBezTo>
                <a:lnTo>
                  <a:pt x="2933395" y="1478508"/>
                </a:lnTo>
                <a:cubicBezTo>
                  <a:pt x="2932576" y="1476870"/>
                  <a:pt x="2931699" y="1474889"/>
                  <a:pt x="2930766" y="1472565"/>
                </a:cubicBezTo>
                <a:cubicBezTo>
                  <a:pt x="2929833" y="1470241"/>
                  <a:pt x="2928270" y="1469174"/>
                  <a:pt x="2926080" y="1469364"/>
                </a:cubicBezTo>
                <a:lnTo>
                  <a:pt x="2926994" y="1468450"/>
                </a:lnTo>
                <a:cubicBezTo>
                  <a:pt x="2926442" y="1466869"/>
                  <a:pt x="2925718" y="1464773"/>
                  <a:pt x="2924822" y="1462164"/>
                </a:cubicBezTo>
                <a:cubicBezTo>
                  <a:pt x="2923927" y="1459554"/>
                  <a:pt x="2923432" y="1457687"/>
                  <a:pt x="2923336" y="1456563"/>
                </a:cubicBezTo>
                <a:lnTo>
                  <a:pt x="2923336" y="1455648"/>
                </a:lnTo>
                <a:lnTo>
                  <a:pt x="2926080" y="1452905"/>
                </a:lnTo>
                <a:cubicBezTo>
                  <a:pt x="2926461" y="1452391"/>
                  <a:pt x="2926385" y="1451819"/>
                  <a:pt x="2925851" y="1451191"/>
                </a:cubicBezTo>
                <a:cubicBezTo>
                  <a:pt x="2925318" y="1450562"/>
                  <a:pt x="2924784" y="1450219"/>
                  <a:pt x="2924251" y="1450162"/>
                </a:cubicBezTo>
                <a:cubicBezTo>
                  <a:pt x="2925527" y="1447857"/>
                  <a:pt x="2926861" y="1445838"/>
                  <a:pt x="2928252" y="1444104"/>
                </a:cubicBezTo>
                <a:cubicBezTo>
                  <a:pt x="2929642" y="1442371"/>
                  <a:pt x="2931662" y="1441037"/>
                  <a:pt x="2934309" y="1440104"/>
                </a:cubicBezTo>
                <a:cubicBezTo>
                  <a:pt x="2935090" y="1437798"/>
                  <a:pt x="2936043" y="1436008"/>
                  <a:pt x="2937167" y="1434732"/>
                </a:cubicBezTo>
                <a:cubicBezTo>
                  <a:pt x="2938291" y="1433455"/>
                  <a:pt x="2940386" y="1432808"/>
                  <a:pt x="2943453" y="1432788"/>
                </a:cubicBezTo>
                <a:lnTo>
                  <a:pt x="2946197" y="1432788"/>
                </a:lnTo>
                <a:lnTo>
                  <a:pt x="2949854" y="1427302"/>
                </a:lnTo>
                <a:lnTo>
                  <a:pt x="2991002" y="1445590"/>
                </a:lnTo>
                <a:lnTo>
                  <a:pt x="2991002" y="1453820"/>
                </a:lnTo>
                <a:lnTo>
                  <a:pt x="2992831" y="1458392"/>
                </a:lnTo>
                <a:lnTo>
                  <a:pt x="2992831" y="1461135"/>
                </a:lnTo>
                <a:cubicBezTo>
                  <a:pt x="2990964" y="1463402"/>
                  <a:pt x="2989212" y="1465726"/>
                  <a:pt x="2987573" y="1468107"/>
                </a:cubicBezTo>
                <a:cubicBezTo>
                  <a:pt x="2985935" y="1470488"/>
                  <a:pt x="2984640" y="1473041"/>
                  <a:pt x="2983687" y="1475765"/>
                </a:cubicBezTo>
                <a:cubicBezTo>
                  <a:pt x="2986468" y="1478013"/>
                  <a:pt x="2990278" y="1481747"/>
                  <a:pt x="2995117" y="1486967"/>
                </a:cubicBezTo>
                <a:cubicBezTo>
                  <a:pt x="2999956" y="1492186"/>
                  <a:pt x="3002851" y="1496377"/>
                  <a:pt x="3003804" y="1499540"/>
                </a:cubicBezTo>
                <a:cubicBezTo>
                  <a:pt x="3005595" y="1501426"/>
                  <a:pt x="3007271" y="1503369"/>
                  <a:pt x="3008833" y="1505369"/>
                </a:cubicBezTo>
                <a:cubicBezTo>
                  <a:pt x="3010395" y="1507369"/>
                  <a:pt x="3012071" y="1509084"/>
                  <a:pt x="3013862" y="1510512"/>
                </a:cubicBezTo>
                <a:lnTo>
                  <a:pt x="3015691" y="1515084"/>
                </a:lnTo>
                <a:lnTo>
                  <a:pt x="3015691" y="1515999"/>
                </a:lnTo>
                <a:lnTo>
                  <a:pt x="3011119" y="1521485"/>
                </a:lnTo>
                <a:lnTo>
                  <a:pt x="3011119" y="1526057"/>
                </a:lnTo>
                <a:lnTo>
                  <a:pt x="3006547" y="1527886"/>
                </a:lnTo>
                <a:cubicBezTo>
                  <a:pt x="3003804" y="1530477"/>
                  <a:pt x="3001975" y="1533525"/>
                  <a:pt x="3001060" y="1537030"/>
                </a:cubicBezTo>
                <a:cubicBezTo>
                  <a:pt x="2995536" y="1540669"/>
                  <a:pt x="2989897" y="1544136"/>
                  <a:pt x="2984144" y="1547431"/>
                </a:cubicBezTo>
                <a:cubicBezTo>
                  <a:pt x="2978391" y="1550727"/>
                  <a:pt x="2972752" y="1553966"/>
                  <a:pt x="2967228" y="1557147"/>
                </a:cubicBezTo>
                <a:cubicBezTo>
                  <a:pt x="2964656" y="1563471"/>
                  <a:pt x="2962942" y="1572768"/>
                  <a:pt x="2962084" y="1585036"/>
                </a:cubicBezTo>
                <a:cubicBezTo>
                  <a:pt x="2961227" y="1597304"/>
                  <a:pt x="2960198" y="1607515"/>
                  <a:pt x="2958998" y="1615668"/>
                </a:cubicBezTo>
                <a:lnTo>
                  <a:pt x="2958998" y="1616583"/>
                </a:lnTo>
                <a:lnTo>
                  <a:pt x="2961741" y="1621155"/>
                </a:lnTo>
                <a:cubicBezTo>
                  <a:pt x="2963913" y="1620278"/>
                  <a:pt x="2966656" y="1619059"/>
                  <a:pt x="2969971" y="1617497"/>
                </a:cubicBezTo>
                <a:cubicBezTo>
                  <a:pt x="2973286" y="1615935"/>
                  <a:pt x="2975114" y="1613802"/>
                  <a:pt x="2975457" y="1611096"/>
                </a:cubicBezTo>
                <a:cubicBezTo>
                  <a:pt x="2979172" y="1609363"/>
                  <a:pt x="2982944" y="1607801"/>
                  <a:pt x="2986773" y="1606410"/>
                </a:cubicBezTo>
                <a:cubicBezTo>
                  <a:pt x="2990602" y="1605019"/>
                  <a:pt x="2994146" y="1603229"/>
                  <a:pt x="2997403" y="1601038"/>
                </a:cubicBezTo>
                <a:lnTo>
                  <a:pt x="3001060" y="1593723"/>
                </a:lnTo>
                <a:cubicBezTo>
                  <a:pt x="3001118" y="1590580"/>
                  <a:pt x="3000775" y="1586579"/>
                  <a:pt x="3000032" y="1581721"/>
                </a:cubicBezTo>
                <a:cubicBezTo>
                  <a:pt x="2999289" y="1576864"/>
                  <a:pt x="2997803" y="1573549"/>
                  <a:pt x="2995574" y="1571777"/>
                </a:cubicBezTo>
                <a:lnTo>
                  <a:pt x="2996489" y="1570863"/>
                </a:lnTo>
                <a:lnTo>
                  <a:pt x="3000146" y="1571777"/>
                </a:lnTo>
                <a:lnTo>
                  <a:pt x="3001975" y="1570863"/>
                </a:lnTo>
                <a:lnTo>
                  <a:pt x="3001060" y="1569948"/>
                </a:lnTo>
                <a:lnTo>
                  <a:pt x="3002889" y="1569034"/>
                </a:lnTo>
                <a:cubicBezTo>
                  <a:pt x="3002928" y="1568101"/>
                  <a:pt x="3003080" y="1566996"/>
                  <a:pt x="3003347" y="1565719"/>
                </a:cubicBezTo>
                <a:cubicBezTo>
                  <a:pt x="3003613" y="1564443"/>
                  <a:pt x="3003766" y="1563109"/>
                  <a:pt x="3003804" y="1561719"/>
                </a:cubicBezTo>
                <a:lnTo>
                  <a:pt x="3005633" y="1558061"/>
                </a:lnTo>
                <a:lnTo>
                  <a:pt x="3007461" y="1557147"/>
                </a:lnTo>
                <a:lnTo>
                  <a:pt x="3007461" y="1559890"/>
                </a:lnTo>
                <a:lnTo>
                  <a:pt x="3012033" y="1552575"/>
                </a:lnTo>
                <a:cubicBezTo>
                  <a:pt x="3011995" y="1552060"/>
                  <a:pt x="3011843" y="1551489"/>
                  <a:pt x="3011576" y="1550860"/>
                </a:cubicBezTo>
                <a:cubicBezTo>
                  <a:pt x="3011309" y="1550232"/>
                  <a:pt x="3011157" y="1549889"/>
                  <a:pt x="3011119" y="1549832"/>
                </a:cubicBezTo>
                <a:cubicBezTo>
                  <a:pt x="3008166" y="1549317"/>
                  <a:pt x="3008585" y="1546688"/>
                  <a:pt x="3012376" y="1541945"/>
                </a:cubicBezTo>
                <a:cubicBezTo>
                  <a:pt x="3016167" y="1537201"/>
                  <a:pt x="3019101" y="1533430"/>
                  <a:pt x="3021177" y="1530629"/>
                </a:cubicBezTo>
                <a:lnTo>
                  <a:pt x="3021177" y="1532458"/>
                </a:lnTo>
                <a:lnTo>
                  <a:pt x="3017520" y="1538859"/>
                </a:lnTo>
                <a:lnTo>
                  <a:pt x="3017520" y="1540688"/>
                </a:lnTo>
                <a:cubicBezTo>
                  <a:pt x="3015843" y="1542669"/>
                  <a:pt x="3014624" y="1545107"/>
                  <a:pt x="3013862" y="1548003"/>
                </a:cubicBezTo>
                <a:lnTo>
                  <a:pt x="3033979" y="1514170"/>
                </a:lnTo>
                <a:lnTo>
                  <a:pt x="3033979" y="1513256"/>
                </a:lnTo>
                <a:lnTo>
                  <a:pt x="3032150" y="1515084"/>
                </a:lnTo>
                <a:lnTo>
                  <a:pt x="3040380" y="1502283"/>
                </a:lnTo>
                <a:lnTo>
                  <a:pt x="3040380" y="1501368"/>
                </a:lnTo>
                <a:cubicBezTo>
                  <a:pt x="3049524" y="1489157"/>
                  <a:pt x="3059125" y="1477689"/>
                  <a:pt x="3069183" y="1466964"/>
                </a:cubicBezTo>
                <a:cubicBezTo>
                  <a:pt x="3079242" y="1456239"/>
                  <a:pt x="3089757" y="1445457"/>
                  <a:pt x="3100730" y="1434617"/>
                </a:cubicBezTo>
                <a:lnTo>
                  <a:pt x="3097987" y="1440104"/>
                </a:lnTo>
                <a:lnTo>
                  <a:pt x="3098901" y="1441018"/>
                </a:lnTo>
                <a:cubicBezTo>
                  <a:pt x="3092032" y="1446984"/>
                  <a:pt x="3083419" y="1456388"/>
                  <a:pt x="3073061" y="1469229"/>
                </a:cubicBezTo>
                <a:cubicBezTo>
                  <a:pt x="3062704" y="1482070"/>
                  <a:pt x="3053413" y="1495470"/>
                  <a:pt x="3045189" y="1509429"/>
                </a:cubicBezTo>
                <a:cubicBezTo>
                  <a:pt x="3036965" y="1523387"/>
                  <a:pt x="3032619" y="1535026"/>
                  <a:pt x="3032150" y="1544345"/>
                </a:cubicBezTo>
                <a:lnTo>
                  <a:pt x="3035808" y="1553489"/>
                </a:lnTo>
                <a:cubicBezTo>
                  <a:pt x="3037675" y="1553451"/>
                  <a:pt x="3039199" y="1552841"/>
                  <a:pt x="3040380" y="1551660"/>
                </a:cubicBezTo>
                <a:cubicBezTo>
                  <a:pt x="3041561" y="1550479"/>
                  <a:pt x="3042170" y="1548955"/>
                  <a:pt x="3042209" y="1547088"/>
                </a:cubicBezTo>
                <a:cubicBezTo>
                  <a:pt x="3046933" y="1542955"/>
                  <a:pt x="3051657" y="1538421"/>
                  <a:pt x="3056382" y="1533487"/>
                </a:cubicBezTo>
                <a:cubicBezTo>
                  <a:pt x="3061106" y="1528553"/>
                  <a:pt x="3064916" y="1523333"/>
                  <a:pt x="3067812" y="1517828"/>
                </a:cubicBezTo>
                <a:lnTo>
                  <a:pt x="3068726" y="1517828"/>
                </a:lnTo>
                <a:lnTo>
                  <a:pt x="3070555" y="1514170"/>
                </a:lnTo>
                <a:cubicBezTo>
                  <a:pt x="3073462" y="1512228"/>
                  <a:pt x="3081059" y="1503208"/>
                  <a:pt x="3093347" y="1487111"/>
                </a:cubicBezTo>
                <a:cubicBezTo>
                  <a:pt x="3105635" y="1471013"/>
                  <a:pt x="3117974" y="1454000"/>
                  <a:pt x="3130364" y="1436073"/>
                </a:cubicBezTo>
                <a:cubicBezTo>
                  <a:pt x="3142753" y="1418147"/>
                  <a:pt x="3150554" y="1405469"/>
                  <a:pt x="3153765" y="1398041"/>
                </a:cubicBezTo>
                <a:cubicBezTo>
                  <a:pt x="3153308" y="1398137"/>
                  <a:pt x="3152851" y="1398403"/>
                  <a:pt x="3152394" y="1398841"/>
                </a:cubicBezTo>
                <a:cubicBezTo>
                  <a:pt x="3151936" y="1399279"/>
                  <a:pt x="3151480" y="1399318"/>
                  <a:pt x="3151022" y="1398956"/>
                </a:cubicBezTo>
                <a:lnTo>
                  <a:pt x="3151936" y="1397127"/>
                </a:lnTo>
                <a:lnTo>
                  <a:pt x="3156509" y="1391640"/>
                </a:lnTo>
                <a:cubicBezTo>
                  <a:pt x="3156622" y="1390444"/>
                  <a:pt x="3159240" y="1385522"/>
                  <a:pt x="3164366" y="1376875"/>
                </a:cubicBezTo>
                <a:cubicBezTo>
                  <a:pt x="3169491" y="1368227"/>
                  <a:pt x="3174616" y="1359377"/>
                  <a:pt x="3179741" y="1350323"/>
                </a:cubicBezTo>
                <a:cubicBezTo>
                  <a:pt x="3184866" y="1341269"/>
                  <a:pt x="3187485" y="1335535"/>
                  <a:pt x="3187598" y="1333119"/>
                </a:cubicBezTo>
                <a:lnTo>
                  <a:pt x="3191256" y="1327632"/>
                </a:lnTo>
                <a:lnTo>
                  <a:pt x="3192170" y="1327632"/>
                </a:lnTo>
                <a:lnTo>
                  <a:pt x="3192170" y="1326718"/>
                </a:lnTo>
                <a:lnTo>
                  <a:pt x="3191256" y="1327632"/>
                </a:lnTo>
                <a:cubicBezTo>
                  <a:pt x="3193923" y="1322603"/>
                  <a:pt x="3196361" y="1317574"/>
                  <a:pt x="3198571" y="1312545"/>
                </a:cubicBezTo>
                <a:cubicBezTo>
                  <a:pt x="3200781" y="1307516"/>
                  <a:pt x="3203219" y="1302486"/>
                  <a:pt x="3205886" y="1297457"/>
                </a:cubicBezTo>
                <a:lnTo>
                  <a:pt x="3205886" y="1296543"/>
                </a:lnTo>
                <a:lnTo>
                  <a:pt x="3211373" y="1284656"/>
                </a:lnTo>
                <a:lnTo>
                  <a:pt x="3211373" y="1283741"/>
                </a:lnTo>
                <a:cubicBezTo>
                  <a:pt x="3211411" y="1283817"/>
                  <a:pt x="3211563" y="1283894"/>
                  <a:pt x="3211830" y="1283970"/>
                </a:cubicBezTo>
                <a:cubicBezTo>
                  <a:pt x="3212096" y="1284046"/>
                  <a:pt x="3212249" y="1283665"/>
                  <a:pt x="3212287" y="1282827"/>
                </a:cubicBezTo>
                <a:cubicBezTo>
                  <a:pt x="3221431" y="1260729"/>
                  <a:pt x="3231489" y="1239088"/>
                  <a:pt x="3242462" y="1217904"/>
                </a:cubicBezTo>
                <a:lnTo>
                  <a:pt x="3242462" y="1216990"/>
                </a:lnTo>
                <a:cubicBezTo>
                  <a:pt x="3244158" y="1214190"/>
                  <a:pt x="3246482" y="1209732"/>
                  <a:pt x="3249435" y="1203617"/>
                </a:cubicBezTo>
                <a:cubicBezTo>
                  <a:pt x="3252387" y="1197502"/>
                  <a:pt x="3254026" y="1192815"/>
                  <a:pt x="3254349" y="1189558"/>
                </a:cubicBezTo>
                <a:cubicBezTo>
                  <a:pt x="3254140" y="1187234"/>
                  <a:pt x="3252959" y="1185024"/>
                  <a:pt x="3250806" y="1182929"/>
                </a:cubicBezTo>
                <a:cubicBezTo>
                  <a:pt x="3248653" y="1180833"/>
                  <a:pt x="3246786" y="1179081"/>
                  <a:pt x="3245205" y="1177671"/>
                </a:cubicBezTo>
                <a:lnTo>
                  <a:pt x="3245205" y="1176756"/>
                </a:lnTo>
                <a:lnTo>
                  <a:pt x="3247949" y="1174013"/>
                </a:lnTo>
                <a:cubicBezTo>
                  <a:pt x="3248425" y="1170832"/>
                  <a:pt x="3252044" y="1165307"/>
                  <a:pt x="3258807" y="1157440"/>
                </a:cubicBezTo>
                <a:cubicBezTo>
                  <a:pt x="3265570" y="1149572"/>
                  <a:pt x="3269875" y="1144733"/>
                  <a:pt x="3271723" y="1142924"/>
                </a:cubicBezTo>
                <a:lnTo>
                  <a:pt x="3274466" y="1142009"/>
                </a:lnTo>
                <a:lnTo>
                  <a:pt x="3279038" y="1131951"/>
                </a:lnTo>
                <a:lnTo>
                  <a:pt x="3284525" y="1126464"/>
                </a:lnTo>
                <a:cubicBezTo>
                  <a:pt x="3285077" y="1124902"/>
                  <a:pt x="3287630" y="1122769"/>
                  <a:pt x="3292183" y="1120064"/>
                </a:cubicBezTo>
                <a:cubicBezTo>
                  <a:pt x="3296736" y="1117358"/>
                  <a:pt x="3299974" y="1115225"/>
                  <a:pt x="3301898" y="1113663"/>
                </a:cubicBezTo>
                <a:close/>
                <a:moveTo>
                  <a:pt x="2063801" y="629107"/>
                </a:moveTo>
                <a:lnTo>
                  <a:pt x="2068373" y="629107"/>
                </a:lnTo>
                <a:cubicBezTo>
                  <a:pt x="2088699" y="629221"/>
                  <a:pt x="2106568" y="637451"/>
                  <a:pt x="2121979" y="653796"/>
                </a:cubicBezTo>
                <a:cubicBezTo>
                  <a:pt x="2137391" y="670141"/>
                  <a:pt x="2146344" y="693915"/>
                  <a:pt x="2148840" y="725119"/>
                </a:cubicBezTo>
                <a:lnTo>
                  <a:pt x="2148840" y="747065"/>
                </a:lnTo>
                <a:cubicBezTo>
                  <a:pt x="2147677" y="761988"/>
                  <a:pt x="2142992" y="780096"/>
                  <a:pt x="2134785" y="801387"/>
                </a:cubicBezTo>
                <a:cubicBezTo>
                  <a:pt x="2126578" y="822678"/>
                  <a:pt x="2114510" y="843562"/>
                  <a:pt x="2098582" y="864040"/>
                </a:cubicBezTo>
                <a:cubicBezTo>
                  <a:pt x="2082653" y="884518"/>
                  <a:pt x="2062525" y="901000"/>
                  <a:pt x="2038197" y="913485"/>
                </a:cubicBezTo>
                <a:cubicBezTo>
                  <a:pt x="2035435" y="913409"/>
                  <a:pt x="2033187" y="912647"/>
                  <a:pt x="2031454" y="911199"/>
                </a:cubicBezTo>
                <a:cubicBezTo>
                  <a:pt x="2029720" y="909752"/>
                  <a:pt x="2028615" y="908075"/>
                  <a:pt x="2028139" y="906170"/>
                </a:cubicBezTo>
                <a:cubicBezTo>
                  <a:pt x="2035207" y="899846"/>
                  <a:pt x="2042331" y="891692"/>
                  <a:pt x="2049513" y="881710"/>
                </a:cubicBezTo>
                <a:cubicBezTo>
                  <a:pt x="2056695" y="871728"/>
                  <a:pt x="2062676" y="862203"/>
                  <a:pt x="2067458" y="853135"/>
                </a:cubicBezTo>
                <a:cubicBezTo>
                  <a:pt x="2071116" y="843343"/>
                  <a:pt x="2073630" y="832980"/>
                  <a:pt x="2075002" y="822045"/>
                </a:cubicBezTo>
                <a:cubicBezTo>
                  <a:pt x="2076374" y="811111"/>
                  <a:pt x="2073859" y="803491"/>
                  <a:pt x="2067458" y="799185"/>
                </a:cubicBezTo>
                <a:cubicBezTo>
                  <a:pt x="2050580" y="799395"/>
                  <a:pt x="2033587" y="791661"/>
                  <a:pt x="2016480" y="775982"/>
                </a:cubicBezTo>
                <a:cubicBezTo>
                  <a:pt x="1999374" y="760304"/>
                  <a:pt x="1990153" y="740911"/>
                  <a:pt x="1988820" y="717804"/>
                </a:cubicBezTo>
                <a:lnTo>
                  <a:pt x="1988820" y="704088"/>
                </a:lnTo>
                <a:cubicBezTo>
                  <a:pt x="1989372" y="686162"/>
                  <a:pt x="1996725" y="669436"/>
                  <a:pt x="2010880" y="653910"/>
                </a:cubicBezTo>
                <a:cubicBezTo>
                  <a:pt x="2025034" y="638384"/>
                  <a:pt x="2042674" y="630117"/>
                  <a:pt x="2063801" y="629107"/>
                </a:cubicBezTo>
                <a:close/>
                <a:moveTo>
                  <a:pt x="3541471" y="564185"/>
                </a:moveTo>
                <a:cubicBezTo>
                  <a:pt x="3555892" y="592683"/>
                  <a:pt x="3572770" y="618439"/>
                  <a:pt x="3592106" y="641451"/>
                </a:cubicBezTo>
                <a:cubicBezTo>
                  <a:pt x="3611442" y="664464"/>
                  <a:pt x="3629006" y="689305"/>
                  <a:pt x="3644798" y="715975"/>
                </a:cubicBezTo>
                <a:cubicBezTo>
                  <a:pt x="3644951" y="721004"/>
                  <a:pt x="3645560" y="726033"/>
                  <a:pt x="3646627" y="731063"/>
                </a:cubicBezTo>
                <a:cubicBezTo>
                  <a:pt x="3647694" y="736092"/>
                  <a:pt x="3648303" y="741121"/>
                  <a:pt x="3648456" y="746150"/>
                </a:cubicBezTo>
                <a:lnTo>
                  <a:pt x="3644798" y="745236"/>
                </a:lnTo>
                <a:lnTo>
                  <a:pt x="3642055" y="748893"/>
                </a:lnTo>
                <a:lnTo>
                  <a:pt x="3632911" y="748893"/>
                </a:lnTo>
                <a:lnTo>
                  <a:pt x="3630168" y="746150"/>
                </a:lnTo>
                <a:cubicBezTo>
                  <a:pt x="3629196" y="746684"/>
                  <a:pt x="3627939" y="747217"/>
                  <a:pt x="3626396" y="747750"/>
                </a:cubicBezTo>
                <a:cubicBezTo>
                  <a:pt x="3624853" y="748284"/>
                  <a:pt x="3623367" y="748360"/>
                  <a:pt x="3621938" y="747979"/>
                </a:cubicBezTo>
                <a:lnTo>
                  <a:pt x="3613709" y="741578"/>
                </a:lnTo>
                <a:lnTo>
                  <a:pt x="3612794" y="741578"/>
                </a:lnTo>
                <a:lnTo>
                  <a:pt x="3610051" y="743407"/>
                </a:lnTo>
                <a:lnTo>
                  <a:pt x="3603650" y="741578"/>
                </a:lnTo>
                <a:lnTo>
                  <a:pt x="3597249" y="745236"/>
                </a:lnTo>
                <a:cubicBezTo>
                  <a:pt x="3575742" y="744969"/>
                  <a:pt x="3554063" y="743902"/>
                  <a:pt x="3532213" y="742035"/>
                </a:cubicBezTo>
                <a:cubicBezTo>
                  <a:pt x="3510363" y="740168"/>
                  <a:pt x="3488455" y="739102"/>
                  <a:pt x="3466490" y="738835"/>
                </a:cubicBezTo>
                <a:cubicBezTo>
                  <a:pt x="3438925" y="739254"/>
                  <a:pt x="3411074" y="741845"/>
                  <a:pt x="3382937" y="746607"/>
                </a:cubicBezTo>
                <a:cubicBezTo>
                  <a:pt x="3354800" y="751370"/>
                  <a:pt x="3327178" y="755789"/>
                  <a:pt x="3300069" y="759866"/>
                </a:cubicBezTo>
                <a:cubicBezTo>
                  <a:pt x="3298732" y="760312"/>
                  <a:pt x="3292669" y="761655"/>
                  <a:pt x="3281883" y="763896"/>
                </a:cubicBezTo>
                <a:cubicBezTo>
                  <a:pt x="3271097" y="766137"/>
                  <a:pt x="3259954" y="768429"/>
                  <a:pt x="3248457" y="770771"/>
                </a:cubicBezTo>
                <a:cubicBezTo>
                  <a:pt x="3236959" y="773114"/>
                  <a:pt x="3229474" y="774660"/>
                  <a:pt x="3226003" y="775411"/>
                </a:cubicBezTo>
                <a:lnTo>
                  <a:pt x="3225089" y="776325"/>
                </a:lnTo>
                <a:cubicBezTo>
                  <a:pt x="3220805" y="777815"/>
                  <a:pt x="3213117" y="780728"/>
                  <a:pt x="3202026" y="785063"/>
                </a:cubicBezTo>
                <a:cubicBezTo>
                  <a:pt x="3190934" y="789398"/>
                  <a:pt x="3180198" y="793530"/>
                  <a:pt x="3169818" y="797458"/>
                </a:cubicBezTo>
                <a:cubicBezTo>
                  <a:pt x="3159438" y="801387"/>
                  <a:pt x="3153173" y="803486"/>
                  <a:pt x="3151022" y="803757"/>
                </a:cubicBezTo>
                <a:lnTo>
                  <a:pt x="3144622" y="806501"/>
                </a:lnTo>
                <a:cubicBezTo>
                  <a:pt x="3143688" y="805529"/>
                  <a:pt x="3142583" y="804500"/>
                  <a:pt x="3141307" y="803414"/>
                </a:cubicBezTo>
                <a:cubicBezTo>
                  <a:pt x="3140031" y="802329"/>
                  <a:pt x="3138697" y="801528"/>
                  <a:pt x="3137306" y="801014"/>
                </a:cubicBezTo>
                <a:cubicBezTo>
                  <a:pt x="3135401" y="797337"/>
                  <a:pt x="3133725" y="793489"/>
                  <a:pt x="3132277" y="789470"/>
                </a:cubicBezTo>
                <a:cubicBezTo>
                  <a:pt x="3130829" y="785450"/>
                  <a:pt x="3130067" y="781374"/>
                  <a:pt x="3129991" y="777240"/>
                </a:cubicBezTo>
                <a:lnTo>
                  <a:pt x="3130905" y="769925"/>
                </a:lnTo>
                <a:lnTo>
                  <a:pt x="3124505" y="758037"/>
                </a:lnTo>
                <a:lnTo>
                  <a:pt x="3126333" y="758037"/>
                </a:lnTo>
                <a:lnTo>
                  <a:pt x="3126333" y="757123"/>
                </a:lnTo>
                <a:lnTo>
                  <a:pt x="3122676" y="754380"/>
                </a:lnTo>
                <a:cubicBezTo>
                  <a:pt x="3122314" y="751637"/>
                  <a:pt x="3122123" y="748893"/>
                  <a:pt x="3122104" y="746150"/>
                </a:cubicBezTo>
                <a:cubicBezTo>
                  <a:pt x="3122085" y="743407"/>
                  <a:pt x="3121666" y="740664"/>
                  <a:pt x="3120847" y="737921"/>
                </a:cubicBezTo>
                <a:cubicBezTo>
                  <a:pt x="3122619" y="727976"/>
                  <a:pt x="3122276" y="722947"/>
                  <a:pt x="3119818" y="722833"/>
                </a:cubicBezTo>
                <a:cubicBezTo>
                  <a:pt x="3117361" y="722719"/>
                  <a:pt x="3115875" y="721347"/>
                  <a:pt x="3115360" y="718718"/>
                </a:cubicBezTo>
                <a:lnTo>
                  <a:pt x="3116275" y="717804"/>
                </a:lnTo>
                <a:cubicBezTo>
                  <a:pt x="3115056" y="710793"/>
                  <a:pt x="3115208" y="707212"/>
                  <a:pt x="3116732" y="707060"/>
                </a:cubicBezTo>
                <a:cubicBezTo>
                  <a:pt x="3118256" y="706907"/>
                  <a:pt x="3120237" y="705612"/>
                  <a:pt x="3122676" y="703173"/>
                </a:cubicBezTo>
                <a:lnTo>
                  <a:pt x="3129077" y="701345"/>
                </a:lnTo>
                <a:cubicBezTo>
                  <a:pt x="3130410" y="701078"/>
                  <a:pt x="3131629" y="701383"/>
                  <a:pt x="3132734" y="702259"/>
                </a:cubicBezTo>
                <a:cubicBezTo>
                  <a:pt x="3133839" y="703135"/>
                  <a:pt x="3135058" y="703440"/>
                  <a:pt x="3136392" y="703173"/>
                </a:cubicBezTo>
                <a:cubicBezTo>
                  <a:pt x="3138202" y="701287"/>
                  <a:pt x="3140068" y="699344"/>
                  <a:pt x="3141993" y="697344"/>
                </a:cubicBezTo>
                <a:cubicBezTo>
                  <a:pt x="3143917" y="695344"/>
                  <a:pt x="3146012" y="693629"/>
                  <a:pt x="3148279" y="692201"/>
                </a:cubicBezTo>
                <a:cubicBezTo>
                  <a:pt x="3150108" y="692239"/>
                  <a:pt x="3151936" y="692620"/>
                  <a:pt x="3153765" y="693344"/>
                </a:cubicBezTo>
                <a:cubicBezTo>
                  <a:pt x="3155594" y="694067"/>
                  <a:pt x="3157423" y="694906"/>
                  <a:pt x="3159252" y="695858"/>
                </a:cubicBezTo>
                <a:lnTo>
                  <a:pt x="3163824" y="693115"/>
                </a:lnTo>
                <a:cubicBezTo>
                  <a:pt x="3169210" y="694460"/>
                  <a:pt x="3183812" y="693370"/>
                  <a:pt x="3207629" y="689843"/>
                </a:cubicBezTo>
                <a:cubicBezTo>
                  <a:pt x="3231446" y="686316"/>
                  <a:pt x="3259593" y="681883"/>
                  <a:pt x="3292068" y="676541"/>
                </a:cubicBezTo>
                <a:cubicBezTo>
                  <a:pt x="3324544" y="671200"/>
                  <a:pt x="3356462" y="666481"/>
                  <a:pt x="3387823" y="662383"/>
                </a:cubicBezTo>
                <a:cubicBezTo>
                  <a:pt x="3419184" y="658284"/>
                  <a:pt x="3445102" y="656337"/>
                  <a:pt x="3465576" y="656539"/>
                </a:cubicBezTo>
                <a:cubicBezTo>
                  <a:pt x="3469767" y="655072"/>
                  <a:pt x="3477158" y="653662"/>
                  <a:pt x="3487750" y="652310"/>
                </a:cubicBezTo>
                <a:cubicBezTo>
                  <a:pt x="3498342" y="650957"/>
                  <a:pt x="3506190" y="650233"/>
                  <a:pt x="3511296" y="650138"/>
                </a:cubicBezTo>
                <a:cubicBezTo>
                  <a:pt x="3520897" y="650252"/>
                  <a:pt x="3530498" y="650710"/>
                  <a:pt x="3540099" y="651510"/>
                </a:cubicBezTo>
                <a:cubicBezTo>
                  <a:pt x="3549701" y="652310"/>
                  <a:pt x="3559302" y="652767"/>
                  <a:pt x="3568903" y="652881"/>
                </a:cubicBezTo>
                <a:lnTo>
                  <a:pt x="3564331" y="630936"/>
                </a:lnTo>
                <a:cubicBezTo>
                  <a:pt x="3564331" y="630307"/>
                  <a:pt x="3564102" y="629507"/>
                  <a:pt x="3563645" y="628535"/>
                </a:cubicBezTo>
                <a:cubicBezTo>
                  <a:pt x="3563188" y="627564"/>
                  <a:pt x="3562502" y="627450"/>
                  <a:pt x="3561588" y="628193"/>
                </a:cubicBezTo>
                <a:lnTo>
                  <a:pt x="3559759" y="620877"/>
                </a:lnTo>
                <a:lnTo>
                  <a:pt x="3558844" y="619963"/>
                </a:lnTo>
                <a:lnTo>
                  <a:pt x="3558844" y="617220"/>
                </a:lnTo>
                <a:lnTo>
                  <a:pt x="3559759" y="617220"/>
                </a:lnTo>
                <a:cubicBezTo>
                  <a:pt x="3558844" y="613238"/>
                  <a:pt x="3556559" y="606114"/>
                  <a:pt x="3552901" y="595846"/>
                </a:cubicBezTo>
                <a:cubicBezTo>
                  <a:pt x="3549243" y="585578"/>
                  <a:pt x="3546957" y="579596"/>
                  <a:pt x="3546043" y="577901"/>
                </a:cubicBezTo>
                <a:cubicBezTo>
                  <a:pt x="3545567" y="575653"/>
                  <a:pt x="3544919" y="573519"/>
                  <a:pt x="3544100" y="571500"/>
                </a:cubicBezTo>
                <a:cubicBezTo>
                  <a:pt x="3543281" y="569480"/>
                  <a:pt x="3542404" y="567347"/>
                  <a:pt x="3541471" y="565099"/>
                </a:cubicBezTo>
                <a:close/>
                <a:moveTo>
                  <a:pt x="1447495" y="463601"/>
                </a:moveTo>
                <a:cubicBezTo>
                  <a:pt x="1453648" y="463543"/>
                  <a:pt x="1459859" y="464572"/>
                  <a:pt x="1466126" y="466687"/>
                </a:cubicBezTo>
                <a:cubicBezTo>
                  <a:pt x="1472393" y="468801"/>
                  <a:pt x="1477461" y="472345"/>
                  <a:pt x="1481328" y="477317"/>
                </a:cubicBezTo>
                <a:cubicBezTo>
                  <a:pt x="1483461" y="482860"/>
                  <a:pt x="1486052" y="488689"/>
                  <a:pt x="1489100" y="494804"/>
                </a:cubicBezTo>
                <a:cubicBezTo>
                  <a:pt x="1492148" y="500920"/>
                  <a:pt x="1493825" y="506977"/>
                  <a:pt x="1494129" y="512978"/>
                </a:cubicBezTo>
                <a:cubicBezTo>
                  <a:pt x="1493863" y="522160"/>
                  <a:pt x="1492339" y="531457"/>
                  <a:pt x="1489557" y="540867"/>
                </a:cubicBezTo>
                <a:cubicBezTo>
                  <a:pt x="1486776" y="550278"/>
                  <a:pt x="1484338" y="559574"/>
                  <a:pt x="1482242" y="568757"/>
                </a:cubicBezTo>
                <a:cubicBezTo>
                  <a:pt x="1479613" y="580434"/>
                  <a:pt x="1478013" y="592969"/>
                  <a:pt x="1477442" y="606361"/>
                </a:cubicBezTo>
                <a:cubicBezTo>
                  <a:pt x="1476870" y="619753"/>
                  <a:pt x="1476642" y="632517"/>
                  <a:pt x="1476756" y="644652"/>
                </a:cubicBezTo>
                <a:cubicBezTo>
                  <a:pt x="1476919" y="657645"/>
                  <a:pt x="1477710" y="675854"/>
                  <a:pt x="1479126" y="699279"/>
                </a:cubicBezTo>
                <a:cubicBezTo>
                  <a:pt x="1480543" y="722703"/>
                  <a:pt x="1481604" y="746534"/>
                  <a:pt x="1482310" y="770771"/>
                </a:cubicBezTo>
                <a:cubicBezTo>
                  <a:pt x="1483016" y="795008"/>
                  <a:pt x="1482383" y="814843"/>
                  <a:pt x="1480413" y="830275"/>
                </a:cubicBezTo>
                <a:lnTo>
                  <a:pt x="1482242" y="835761"/>
                </a:lnTo>
                <a:cubicBezTo>
                  <a:pt x="1480852" y="836981"/>
                  <a:pt x="1479747" y="837971"/>
                  <a:pt x="1478928" y="838733"/>
                </a:cubicBezTo>
                <a:cubicBezTo>
                  <a:pt x="1478108" y="839495"/>
                  <a:pt x="1477689" y="840943"/>
                  <a:pt x="1477670" y="843077"/>
                </a:cubicBezTo>
                <a:cubicBezTo>
                  <a:pt x="1477670" y="846887"/>
                  <a:pt x="1478585" y="850239"/>
                  <a:pt x="1480413" y="853135"/>
                </a:cubicBezTo>
                <a:lnTo>
                  <a:pt x="1480413" y="854964"/>
                </a:lnTo>
                <a:cubicBezTo>
                  <a:pt x="1478051" y="853421"/>
                  <a:pt x="1471346" y="850106"/>
                  <a:pt x="1460297" y="845020"/>
                </a:cubicBezTo>
                <a:cubicBezTo>
                  <a:pt x="1449248" y="839933"/>
                  <a:pt x="1442542" y="836847"/>
                  <a:pt x="1440180" y="835761"/>
                </a:cubicBezTo>
                <a:cubicBezTo>
                  <a:pt x="1435760" y="831151"/>
                  <a:pt x="1430426" y="827798"/>
                  <a:pt x="1424178" y="825703"/>
                </a:cubicBezTo>
                <a:cubicBezTo>
                  <a:pt x="1417930" y="823607"/>
                  <a:pt x="1412595" y="820255"/>
                  <a:pt x="1408176" y="815645"/>
                </a:cubicBezTo>
                <a:cubicBezTo>
                  <a:pt x="1405699" y="815702"/>
                  <a:pt x="1402423" y="814444"/>
                  <a:pt x="1398346" y="811873"/>
                </a:cubicBezTo>
                <a:cubicBezTo>
                  <a:pt x="1394269" y="809301"/>
                  <a:pt x="1390536" y="807815"/>
                  <a:pt x="1387145" y="807415"/>
                </a:cubicBezTo>
                <a:lnTo>
                  <a:pt x="1386230" y="809244"/>
                </a:lnTo>
                <a:lnTo>
                  <a:pt x="1383487" y="807415"/>
                </a:lnTo>
                <a:cubicBezTo>
                  <a:pt x="1381163" y="806939"/>
                  <a:pt x="1378725" y="806520"/>
                  <a:pt x="1376172" y="806158"/>
                </a:cubicBezTo>
                <a:cubicBezTo>
                  <a:pt x="1373619" y="805796"/>
                  <a:pt x="1371181" y="805605"/>
                  <a:pt x="1368857" y="805586"/>
                </a:cubicBezTo>
                <a:cubicBezTo>
                  <a:pt x="1366818" y="802538"/>
                  <a:pt x="1363808" y="800633"/>
                  <a:pt x="1359827" y="799871"/>
                </a:cubicBezTo>
                <a:cubicBezTo>
                  <a:pt x="1355846" y="799109"/>
                  <a:pt x="1352150" y="798576"/>
                  <a:pt x="1348740" y="798271"/>
                </a:cubicBezTo>
                <a:cubicBezTo>
                  <a:pt x="1347673" y="795566"/>
                  <a:pt x="1345692" y="793661"/>
                  <a:pt x="1342796" y="792556"/>
                </a:cubicBezTo>
                <a:cubicBezTo>
                  <a:pt x="1339901" y="791451"/>
                  <a:pt x="1337005" y="790918"/>
                  <a:pt x="1334109" y="790956"/>
                </a:cubicBezTo>
                <a:cubicBezTo>
                  <a:pt x="1334871" y="790803"/>
                  <a:pt x="1335176" y="790194"/>
                  <a:pt x="1335024" y="789127"/>
                </a:cubicBezTo>
                <a:cubicBezTo>
                  <a:pt x="1333919" y="787355"/>
                  <a:pt x="1332014" y="786098"/>
                  <a:pt x="1329309" y="785355"/>
                </a:cubicBezTo>
                <a:cubicBezTo>
                  <a:pt x="1326604" y="784612"/>
                  <a:pt x="1324242" y="784041"/>
                  <a:pt x="1322222" y="783641"/>
                </a:cubicBezTo>
                <a:lnTo>
                  <a:pt x="1321308" y="782726"/>
                </a:lnTo>
                <a:lnTo>
                  <a:pt x="1322222" y="781812"/>
                </a:lnTo>
                <a:cubicBezTo>
                  <a:pt x="1327289" y="782631"/>
                  <a:pt x="1332471" y="782821"/>
                  <a:pt x="1337767" y="782383"/>
                </a:cubicBezTo>
                <a:cubicBezTo>
                  <a:pt x="1343063" y="781945"/>
                  <a:pt x="1348245" y="781450"/>
                  <a:pt x="1353312" y="780897"/>
                </a:cubicBezTo>
                <a:cubicBezTo>
                  <a:pt x="1354226" y="780135"/>
                  <a:pt x="1355141" y="779831"/>
                  <a:pt x="1356055" y="779983"/>
                </a:cubicBezTo>
                <a:lnTo>
                  <a:pt x="1358798" y="779983"/>
                </a:lnTo>
                <a:cubicBezTo>
                  <a:pt x="1360334" y="779960"/>
                  <a:pt x="1367626" y="779091"/>
                  <a:pt x="1380676" y="777375"/>
                </a:cubicBezTo>
                <a:cubicBezTo>
                  <a:pt x="1393726" y="775659"/>
                  <a:pt x="1406979" y="773232"/>
                  <a:pt x="1420436" y="770094"/>
                </a:cubicBezTo>
                <a:cubicBezTo>
                  <a:pt x="1433892" y="766956"/>
                  <a:pt x="1441997" y="763242"/>
                  <a:pt x="1444752" y="758952"/>
                </a:cubicBezTo>
                <a:cubicBezTo>
                  <a:pt x="1444447" y="744359"/>
                  <a:pt x="1443228" y="729881"/>
                  <a:pt x="1441094" y="715518"/>
                </a:cubicBezTo>
                <a:cubicBezTo>
                  <a:pt x="1438961" y="701154"/>
                  <a:pt x="1437741" y="686676"/>
                  <a:pt x="1437437" y="672084"/>
                </a:cubicBezTo>
                <a:lnTo>
                  <a:pt x="1437437" y="667512"/>
                </a:lnTo>
                <a:lnTo>
                  <a:pt x="1438351" y="665683"/>
                </a:lnTo>
                <a:lnTo>
                  <a:pt x="1437437" y="665683"/>
                </a:lnTo>
                <a:lnTo>
                  <a:pt x="1437437" y="603504"/>
                </a:lnTo>
                <a:cubicBezTo>
                  <a:pt x="1437532" y="588873"/>
                  <a:pt x="1438256" y="574243"/>
                  <a:pt x="1439608" y="559613"/>
                </a:cubicBezTo>
                <a:cubicBezTo>
                  <a:pt x="1440961" y="544982"/>
                  <a:pt x="1442371" y="530352"/>
                  <a:pt x="1443838" y="515721"/>
                </a:cubicBezTo>
                <a:cubicBezTo>
                  <a:pt x="1443818" y="513397"/>
                  <a:pt x="1443628" y="510959"/>
                  <a:pt x="1443266" y="508406"/>
                </a:cubicBezTo>
                <a:cubicBezTo>
                  <a:pt x="1442904" y="505853"/>
                  <a:pt x="1442485" y="503415"/>
                  <a:pt x="1442009" y="501091"/>
                </a:cubicBezTo>
                <a:cubicBezTo>
                  <a:pt x="1423397" y="509835"/>
                  <a:pt x="1406900" y="522065"/>
                  <a:pt x="1392517" y="537781"/>
                </a:cubicBezTo>
                <a:cubicBezTo>
                  <a:pt x="1378134" y="553497"/>
                  <a:pt x="1365066" y="569614"/>
                  <a:pt x="1353312" y="586130"/>
                </a:cubicBezTo>
                <a:cubicBezTo>
                  <a:pt x="1362913" y="583101"/>
                  <a:pt x="1372057" y="578415"/>
                  <a:pt x="1380744" y="572071"/>
                </a:cubicBezTo>
                <a:cubicBezTo>
                  <a:pt x="1389431" y="565728"/>
                  <a:pt x="1397660" y="559441"/>
                  <a:pt x="1405433" y="553212"/>
                </a:cubicBezTo>
                <a:lnTo>
                  <a:pt x="1407261" y="553212"/>
                </a:lnTo>
                <a:lnTo>
                  <a:pt x="1410005" y="555041"/>
                </a:lnTo>
                <a:lnTo>
                  <a:pt x="1410005" y="555955"/>
                </a:lnTo>
                <a:cubicBezTo>
                  <a:pt x="1408538" y="558222"/>
                  <a:pt x="1407128" y="560546"/>
                  <a:pt x="1405776" y="562927"/>
                </a:cubicBezTo>
                <a:cubicBezTo>
                  <a:pt x="1404423" y="565309"/>
                  <a:pt x="1403699" y="567861"/>
                  <a:pt x="1403604" y="570585"/>
                </a:cubicBezTo>
                <a:cubicBezTo>
                  <a:pt x="1403528" y="572928"/>
                  <a:pt x="1403680" y="575329"/>
                  <a:pt x="1404061" y="577786"/>
                </a:cubicBezTo>
                <a:cubicBezTo>
                  <a:pt x="1404442" y="580244"/>
                  <a:pt x="1405509" y="582415"/>
                  <a:pt x="1407261" y="584301"/>
                </a:cubicBezTo>
                <a:cubicBezTo>
                  <a:pt x="1409224" y="584720"/>
                  <a:pt x="1411472" y="585254"/>
                  <a:pt x="1414005" y="585902"/>
                </a:cubicBezTo>
                <a:cubicBezTo>
                  <a:pt x="1416539" y="586549"/>
                  <a:pt x="1418558" y="587540"/>
                  <a:pt x="1420063" y="588873"/>
                </a:cubicBezTo>
                <a:lnTo>
                  <a:pt x="1420063" y="592531"/>
                </a:lnTo>
                <a:lnTo>
                  <a:pt x="1425549" y="600761"/>
                </a:lnTo>
                <a:lnTo>
                  <a:pt x="1424635" y="606247"/>
                </a:lnTo>
                <a:lnTo>
                  <a:pt x="1427378" y="612648"/>
                </a:lnTo>
                <a:lnTo>
                  <a:pt x="1422806" y="617220"/>
                </a:lnTo>
                <a:lnTo>
                  <a:pt x="1425549" y="621792"/>
                </a:lnTo>
                <a:cubicBezTo>
                  <a:pt x="1411243" y="626249"/>
                  <a:pt x="1397337" y="631736"/>
                  <a:pt x="1383830" y="638251"/>
                </a:cubicBezTo>
                <a:cubicBezTo>
                  <a:pt x="1370323" y="644766"/>
                  <a:pt x="1358017" y="652996"/>
                  <a:pt x="1346911" y="662940"/>
                </a:cubicBezTo>
                <a:cubicBezTo>
                  <a:pt x="1343234" y="666426"/>
                  <a:pt x="1339158" y="669969"/>
                  <a:pt x="1334681" y="673570"/>
                </a:cubicBezTo>
                <a:cubicBezTo>
                  <a:pt x="1330204" y="677170"/>
                  <a:pt x="1325442" y="679113"/>
                  <a:pt x="1320393" y="679399"/>
                </a:cubicBezTo>
                <a:lnTo>
                  <a:pt x="1315821" y="677570"/>
                </a:lnTo>
                <a:cubicBezTo>
                  <a:pt x="1314031" y="680409"/>
                  <a:pt x="1312583" y="683647"/>
                  <a:pt x="1311478" y="687286"/>
                </a:cubicBezTo>
                <a:cubicBezTo>
                  <a:pt x="1310373" y="690924"/>
                  <a:pt x="1309383" y="694391"/>
                  <a:pt x="1308506" y="697687"/>
                </a:cubicBezTo>
                <a:cubicBezTo>
                  <a:pt x="1308659" y="698754"/>
                  <a:pt x="1309268" y="699363"/>
                  <a:pt x="1310335" y="699516"/>
                </a:cubicBezTo>
                <a:cubicBezTo>
                  <a:pt x="1315783" y="699211"/>
                  <a:pt x="1323403" y="697077"/>
                  <a:pt x="1333195" y="693115"/>
                </a:cubicBezTo>
                <a:cubicBezTo>
                  <a:pt x="1342987" y="689153"/>
                  <a:pt x="1349692" y="685190"/>
                  <a:pt x="1353312" y="681228"/>
                </a:cubicBezTo>
                <a:lnTo>
                  <a:pt x="1357884" y="681228"/>
                </a:lnTo>
                <a:cubicBezTo>
                  <a:pt x="1365885" y="677723"/>
                  <a:pt x="1373886" y="673760"/>
                  <a:pt x="1381887" y="669341"/>
                </a:cubicBezTo>
                <a:cubicBezTo>
                  <a:pt x="1389888" y="664921"/>
                  <a:pt x="1396517" y="659130"/>
                  <a:pt x="1401775" y="651967"/>
                </a:cubicBezTo>
                <a:cubicBezTo>
                  <a:pt x="1404004" y="651910"/>
                  <a:pt x="1405490" y="652253"/>
                  <a:pt x="1406233" y="652996"/>
                </a:cubicBezTo>
                <a:cubicBezTo>
                  <a:pt x="1406976" y="653739"/>
                  <a:pt x="1407319" y="655224"/>
                  <a:pt x="1407261" y="657453"/>
                </a:cubicBezTo>
                <a:cubicBezTo>
                  <a:pt x="1407014" y="662578"/>
                  <a:pt x="1407052" y="666274"/>
                  <a:pt x="1407376" y="668540"/>
                </a:cubicBezTo>
                <a:cubicBezTo>
                  <a:pt x="1407700" y="670807"/>
                  <a:pt x="1409795" y="673817"/>
                  <a:pt x="1413662" y="677570"/>
                </a:cubicBezTo>
                <a:cubicBezTo>
                  <a:pt x="1415910" y="677608"/>
                  <a:pt x="1418044" y="677989"/>
                  <a:pt x="1420063" y="678713"/>
                </a:cubicBezTo>
                <a:cubicBezTo>
                  <a:pt x="1422082" y="679437"/>
                  <a:pt x="1424216" y="680275"/>
                  <a:pt x="1426464" y="681228"/>
                </a:cubicBezTo>
                <a:lnTo>
                  <a:pt x="1423721" y="686714"/>
                </a:lnTo>
                <a:lnTo>
                  <a:pt x="1427378" y="692201"/>
                </a:lnTo>
                <a:lnTo>
                  <a:pt x="1427378" y="695858"/>
                </a:lnTo>
                <a:cubicBezTo>
                  <a:pt x="1429969" y="698449"/>
                  <a:pt x="1431188" y="701497"/>
                  <a:pt x="1431036" y="705002"/>
                </a:cubicBezTo>
                <a:lnTo>
                  <a:pt x="1430121" y="710489"/>
                </a:lnTo>
                <a:cubicBezTo>
                  <a:pt x="1424285" y="710884"/>
                  <a:pt x="1412895" y="714056"/>
                  <a:pt x="1395950" y="720005"/>
                </a:cubicBezTo>
                <a:cubicBezTo>
                  <a:pt x="1379005" y="725954"/>
                  <a:pt x="1362264" y="732310"/>
                  <a:pt x="1345726" y="739072"/>
                </a:cubicBezTo>
                <a:cubicBezTo>
                  <a:pt x="1329187" y="745834"/>
                  <a:pt x="1318610" y="750632"/>
                  <a:pt x="1313993" y="753465"/>
                </a:cubicBezTo>
                <a:cubicBezTo>
                  <a:pt x="1310869" y="755370"/>
                  <a:pt x="1307973" y="757504"/>
                  <a:pt x="1305306" y="759866"/>
                </a:cubicBezTo>
                <a:cubicBezTo>
                  <a:pt x="1302639" y="762228"/>
                  <a:pt x="1299743" y="764362"/>
                  <a:pt x="1296619" y="766267"/>
                </a:cubicBezTo>
                <a:lnTo>
                  <a:pt x="1294790" y="769925"/>
                </a:lnTo>
                <a:lnTo>
                  <a:pt x="1293876" y="769925"/>
                </a:lnTo>
                <a:lnTo>
                  <a:pt x="1292961" y="769010"/>
                </a:lnTo>
                <a:lnTo>
                  <a:pt x="1292961" y="769925"/>
                </a:lnTo>
                <a:lnTo>
                  <a:pt x="1293876" y="780897"/>
                </a:lnTo>
                <a:cubicBezTo>
                  <a:pt x="1294676" y="781583"/>
                  <a:pt x="1294905" y="782955"/>
                  <a:pt x="1294562" y="785012"/>
                </a:cubicBezTo>
                <a:cubicBezTo>
                  <a:pt x="1294219" y="787070"/>
                  <a:pt x="1293990" y="788441"/>
                  <a:pt x="1293876" y="789127"/>
                </a:cubicBezTo>
                <a:lnTo>
                  <a:pt x="1296619" y="790956"/>
                </a:lnTo>
                <a:cubicBezTo>
                  <a:pt x="1296086" y="792785"/>
                  <a:pt x="1295552" y="794613"/>
                  <a:pt x="1295019" y="796442"/>
                </a:cubicBezTo>
                <a:cubicBezTo>
                  <a:pt x="1294485" y="798271"/>
                  <a:pt x="1294409" y="800100"/>
                  <a:pt x="1294790" y="801929"/>
                </a:cubicBezTo>
                <a:lnTo>
                  <a:pt x="1291133" y="811073"/>
                </a:lnTo>
                <a:lnTo>
                  <a:pt x="1286561" y="815645"/>
                </a:lnTo>
                <a:cubicBezTo>
                  <a:pt x="1286084" y="813778"/>
                  <a:pt x="1285208" y="812254"/>
                  <a:pt x="1283932" y="811073"/>
                </a:cubicBezTo>
                <a:cubicBezTo>
                  <a:pt x="1282656" y="809891"/>
                  <a:pt x="1281093" y="809282"/>
                  <a:pt x="1279246" y="809244"/>
                </a:cubicBezTo>
                <a:lnTo>
                  <a:pt x="1272845" y="813816"/>
                </a:lnTo>
                <a:cubicBezTo>
                  <a:pt x="1270425" y="813416"/>
                  <a:pt x="1267949" y="811244"/>
                  <a:pt x="1265415" y="807301"/>
                </a:cubicBezTo>
                <a:cubicBezTo>
                  <a:pt x="1262881" y="803357"/>
                  <a:pt x="1261091" y="800043"/>
                  <a:pt x="1260043" y="797357"/>
                </a:cubicBezTo>
                <a:cubicBezTo>
                  <a:pt x="1257528" y="794880"/>
                  <a:pt x="1255700" y="791832"/>
                  <a:pt x="1254557" y="788213"/>
                </a:cubicBezTo>
                <a:cubicBezTo>
                  <a:pt x="1253414" y="784593"/>
                  <a:pt x="1251585" y="781545"/>
                  <a:pt x="1249070" y="779069"/>
                </a:cubicBezTo>
                <a:lnTo>
                  <a:pt x="1243584" y="767181"/>
                </a:lnTo>
                <a:lnTo>
                  <a:pt x="1243584" y="769010"/>
                </a:lnTo>
                <a:lnTo>
                  <a:pt x="1238097" y="764438"/>
                </a:lnTo>
                <a:lnTo>
                  <a:pt x="1236269" y="766267"/>
                </a:lnTo>
                <a:lnTo>
                  <a:pt x="1232611" y="764438"/>
                </a:lnTo>
                <a:lnTo>
                  <a:pt x="1236269" y="758952"/>
                </a:lnTo>
                <a:cubicBezTo>
                  <a:pt x="1236231" y="755789"/>
                  <a:pt x="1236078" y="752741"/>
                  <a:pt x="1235811" y="749808"/>
                </a:cubicBezTo>
                <a:cubicBezTo>
                  <a:pt x="1235545" y="746874"/>
                  <a:pt x="1235392" y="743826"/>
                  <a:pt x="1235354" y="740664"/>
                </a:cubicBezTo>
                <a:lnTo>
                  <a:pt x="1236269" y="736092"/>
                </a:lnTo>
                <a:cubicBezTo>
                  <a:pt x="1235621" y="734091"/>
                  <a:pt x="1235088" y="731691"/>
                  <a:pt x="1234668" y="728891"/>
                </a:cubicBezTo>
                <a:cubicBezTo>
                  <a:pt x="1234249" y="726091"/>
                  <a:pt x="1235088" y="723919"/>
                  <a:pt x="1237183" y="722376"/>
                </a:cubicBezTo>
                <a:cubicBezTo>
                  <a:pt x="1238364" y="715308"/>
                  <a:pt x="1239888" y="711612"/>
                  <a:pt x="1241755" y="711289"/>
                </a:cubicBezTo>
                <a:cubicBezTo>
                  <a:pt x="1243622" y="710965"/>
                  <a:pt x="1246975" y="709784"/>
                  <a:pt x="1251813" y="707745"/>
                </a:cubicBezTo>
                <a:lnTo>
                  <a:pt x="1255471" y="702259"/>
                </a:lnTo>
                <a:cubicBezTo>
                  <a:pt x="1257469" y="700853"/>
                  <a:pt x="1260179" y="696349"/>
                  <a:pt x="1263599" y="688746"/>
                </a:cubicBezTo>
                <a:cubicBezTo>
                  <a:pt x="1267020" y="681143"/>
                  <a:pt x="1270135" y="673388"/>
                  <a:pt x="1272946" y="665480"/>
                </a:cubicBezTo>
                <a:cubicBezTo>
                  <a:pt x="1275757" y="657572"/>
                  <a:pt x="1277247" y="652458"/>
                  <a:pt x="1277417" y="650138"/>
                </a:cubicBezTo>
                <a:lnTo>
                  <a:pt x="1277417" y="649224"/>
                </a:lnTo>
                <a:lnTo>
                  <a:pt x="1278331" y="650138"/>
                </a:lnTo>
                <a:cubicBezTo>
                  <a:pt x="1278388" y="650062"/>
                  <a:pt x="1278502" y="649757"/>
                  <a:pt x="1278674" y="649224"/>
                </a:cubicBezTo>
                <a:cubicBezTo>
                  <a:pt x="1278845" y="648690"/>
                  <a:pt x="1278731" y="648386"/>
                  <a:pt x="1278331" y="648309"/>
                </a:cubicBezTo>
                <a:lnTo>
                  <a:pt x="1277417" y="649224"/>
                </a:lnTo>
                <a:lnTo>
                  <a:pt x="1278331" y="645566"/>
                </a:lnTo>
                <a:lnTo>
                  <a:pt x="1278331" y="640994"/>
                </a:lnTo>
                <a:cubicBezTo>
                  <a:pt x="1278445" y="638689"/>
                  <a:pt x="1279131" y="636441"/>
                  <a:pt x="1280388" y="634250"/>
                </a:cubicBezTo>
                <a:cubicBezTo>
                  <a:pt x="1281646" y="632060"/>
                  <a:pt x="1282789" y="630040"/>
                  <a:pt x="1283817" y="628193"/>
                </a:cubicBezTo>
                <a:lnTo>
                  <a:pt x="1284732" y="629107"/>
                </a:lnTo>
                <a:lnTo>
                  <a:pt x="1285646" y="629107"/>
                </a:lnTo>
                <a:lnTo>
                  <a:pt x="1284732" y="626364"/>
                </a:lnTo>
                <a:cubicBezTo>
                  <a:pt x="1284370" y="626288"/>
                  <a:pt x="1284408" y="625526"/>
                  <a:pt x="1284846" y="624078"/>
                </a:cubicBezTo>
                <a:cubicBezTo>
                  <a:pt x="1285284" y="622630"/>
                  <a:pt x="1285551" y="620954"/>
                  <a:pt x="1285646" y="619049"/>
                </a:cubicBezTo>
                <a:lnTo>
                  <a:pt x="1288389" y="614477"/>
                </a:lnTo>
                <a:lnTo>
                  <a:pt x="1290218" y="607161"/>
                </a:lnTo>
                <a:lnTo>
                  <a:pt x="1292961" y="600761"/>
                </a:lnTo>
                <a:lnTo>
                  <a:pt x="1295705" y="588873"/>
                </a:lnTo>
                <a:cubicBezTo>
                  <a:pt x="1296200" y="588835"/>
                  <a:pt x="1296810" y="588683"/>
                  <a:pt x="1297533" y="588416"/>
                </a:cubicBezTo>
                <a:cubicBezTo>
                  <a:pt x="1298257" y="588149"/>
                  <a:pt x="1298867" y="587997"/>
                  <a:pt x="1299362" y="587959"/>
                </a:cubicBezTo>
                <a:lnTo>
                  <a:pt x="1296619" y="586130"/>
                </a:lnTo>
                <a:lnTo>
                  <a:pt x="1298448" y="585216"/>
                </a:lnTo>
                <a:lnTo>
                  <a:pt x="1298448" y="579729"/>
                </a:lnTo>
                <a:lnTo>
                  <a:pt x="1300277" y="577901"/>
                </a:lnTo>
                <a:lnTo>
                  <a:pt x="1300277" y="574243"/>
                </a:lnTo>
                <a:lnTo>
                  <a:pt x="1301191" y="574243"/>
                </a:lnTo>
                <a:lnTo>
                  <a:pt x="1302105" y="573329"/>
                </a:lnTo>
                <a:lnTo>
                  <a:pt x="1302105" y="572414"/>
                </a:lnTo>
                <a:lnTo>
                  <a:pt x="1300277" y="574243"/>
                </a:lnTo>
                <a:lnTo>
                  <a:pt x="1300277" y="572414"/>
                </a:lnTo>
                <a:lnTo>
                  <a:pt x="1302105" y="569671"/>
                </a:lnTo>
                <a:lnTo>
                  <a:pt x="1301191" y="570585"/>
                </a:lnTo>
                <a:lnTo>
                  <a:pt x="1303934" y="562356"/>
                </a:lnTo>
                <a:lnTo>
                  <a:pt x="1305763" y="565099"/>
                </a:lnTo>
                <a:lnTo>
                  <a:pt x="1304849" y="566928"/>
                </a:lnTo>
                <a:cubicBezTo>
                  <a:pt x="1305268" y="566832"/>
                  <a:pt x="1305572" y="566566"/>
                  <a:pt x="1305763" y="566128"/>
                </a:cubicBezTo>
                <a:cubicBezTo>
                  <a:pt x="1305954" y="565689"/>
                  <a:pt x="1306258" y="565651"/>
                  <a:pt x="1306678" y="566013"/>
                </a:cubicBezTo>
                <a:cubicBezTo>
                  <a:pt x="1306697" y="565061"/>
                  <a:pt x="1306658" y="563994"/>
                  <a:pt x="1306563" y="562813"/>
                </a:cubicBezTo>
                <a:cubicBezTo>
                  <a:pt x="1306468" y="561632"/>
                  <a:pt x="1306201" y="560565"/>
                  <a:pt x="1305763" y="559613"/>
                </a:cubicBezTo>
                <a:lnTo>
                  <a:pt x="1307592" y="552297"/>
                </a:lnTo>
                <a:lnTo>
                  <a:pt x="1310335" y="548640"/>
                </a:lnTo>
                <a:lnTo>
                  <a:pt x="1309421" y="547725"/>
                </a:lnTo>
                <a:cubicBezTo>
                  <a:pt x="1311402" y="543915"/>
                  <a:pt x="1312926" y="539648"/>
                  <a:pt x="1313993" y="534924"/>
                </a:cubicBezTo>
                <a:lnTo>
                  <a:pt x="1314907" y="534009"/>
                </a:lnTo>
                <a:lnTo>
                  <a:pt x="1315821" y="534924"/>
                </a:lnTo>
                <a:lnTo>
                  <a:pt x="1315821" y="534009"/>
                </a:lnTo>
                <a:lnTo>
                  <a:pt x="1314907" y="533095"/>
                </a:lnTo>
                <a:lnTo>
                  <a:pt x="1324051" y="512978"/>
                </a:lnTo>
                <a:lnTo>
                  <a:pt x="1323137" y="512064"/>
                </a:lnTo>
                <a:lnTo>
                  <a:pt x="1324965" y="504749"/>
                </a:lnTo>
                <a:lnTo>
                  <a:pt x="1324965" y="503834"/>
                </a:lnTo>
                <a:lnTo>
                  <a:pt x="1322222" y="501091"/>
                </a:lnTo>
                <a:lnTo>
                  <a:pt x="1319479" y="491033"/>
                </a:lnTo>
                <a:cubicBezTo>
                  <a:pt x="1320317" y="489089"/>
                  <a:pt x="1321384" y="487261"/>
                  <a:pt x="1322679" y="485546"/>
                </a:cubicBezTo>
                <a:cubicBezTo>
                  <a:pt x="1323975" y="483832"/>
                  <a:pt x="1325956" y="482917"/>
                  <a:pt x="1328623" y="482803"/>
                </a:cubicBezTo>
                <a:cubicBezTo>
                  <a:pt x="1332662" y="483546"/>
                  <a:pt x="1340586" y="487089"/>
                  <a:pt x="1352397" y="493433"/>
                </a:cubicBezTo>
                <a:cubicBezTo>
                  <a:pt x="1364208" y="499776"/>
                  <a:pt x="1372133" y="504463"/>
                  <a:pt x="1376172" y="507492"/>
                </a:cubicBezTo>
                <a:lnTo>
                  <a:pt x="1377086" y="507492"/>
                </a:lnTo>
                <a:cubicBezTo>
                  <a:pt x="1381850" y="506086"/>
                  <a:pt x="1388274" y="501887"/>
                  <a:pt x="1396356" y="494893"/>
                </a:cubicBezTo>
                <a:cubicBezTo>
                  <a:pt x="1404439" y="487900"/>
                  <a:pt x="1413030" y="481059"/>
                  <a:pt x="1422129" y="474370"/>
                </a:cubicBezTo>
                <a:cubicBezTo>
                  <a:pt x="1431228" y="467682"/>
                  <a:pt x="1439683" y="464092"/>
                  <a:pt x="1447495" y="463601"/>
                </a:cubicBezTo>
                <a:close/>
                <a:moveTo>
                  <a:pt x="1548994" y="460857"/>
                </a:moveTo>
                <a:cubicBezTo>
                  <a:pt x="1558118" y="467258"/>
                  <a:pt x="1568901" y="473430"/>
                  <a:pt x="1581341" y="479374"/>
                </a:cubicBezTo>
                <a:cubicBezTo>
                  <a:pt x="1593780" y="485318"/>
                  <a:pt x="1605248" y="491033"/>
                  <a:pt x="1615745" y="496519"/>
                </a:cubicBezTo>
                <a:lnTo>
                  <a:pt x="1618488" y="502920"/>
                </a:lnTo>
                <a:lnTo>
                  <a:pt x="1626717" y="511149"/>
                </a:lnTo>
                <a:cubicBezTo>
                  <a:pt x="1625346" y="516636"/>
                  <a:pt x="1626032" y="520065"/>
                  <a:pt x="1628775" y="521436"/>
                </a:cubicBezTo>
                <a:cubicBezTo>
                  <a:pt x="1631518" y="522808"/>
                  <a:pt x="1633575" y="524865"/>
                  <a:pt x="1634947" y="527609"/>
                </a:cubicBezTo>
                <a:cubicBezTo>
                  <a:pt x="1621841" y="546487"/>
                  <a:pt x="1613992" y="564051"/>
                  <a:pt x="1611401" y="580301"/>
                </a:cubicBezTo>
                <a:cubicBezTo>
                  <a:pt x="1608811" y="596551"/>
                  <a:pt x="1607820" y="616172"/>
                  <a:pt x="1608429" y="639165"/>
                </a:cubicBezTo>
                <a:cubicBezTo>
                  <a:pt x="1608087" y="640632"/>
                  <a:pt x="1606715" y="645242"/>
                  <a:pt x="1604315" y="652996"/>
                </a:cubicBezTo>
                <a:cubicBezTo>
                  <a:pt x="1601914" y="660749"/>
                  <a:pt x="1600543" y="665588"/>
                  <a:pt x="1600200" y="667512"/>
                </a:cubicBezTo>
                <a:cubicBezTo>
                  <a:pt x="1596390" y="671017"/>
                  <a:pt x="1593037" y="674979"/>
                  <a:pt x="1590141" y="679399"/>
                </a:cubicBezTo>
                <a:lnTo>
                  <a:pt x="1585569" y="673913"/>
                </a:lnTo>
                <a:lnTo>
                  <a:pt x="1584655" y="673913"/>
                </a:lnTo>
                <a:cubicBezTo>
                  <a:pt x="1583722" y="674027"/>
                  <a:pt x="1582845" y="674255"/>
                  <a:pt x="1582026" y="674598"/>
                </a:cubicBezTo>
                <a:cubicBezTo>
                  <a:pt x="1581207" y="674941"/>
                  <a:pt x="1580559" y="674713"/>
                  <a:pt x="1580083" y="673913"/>
                </a:cubicBezTo>
                <a:lnTo>
                  <a:pt x="1575511" y="677570"/>
                </a:lnTo>
                <a:lnTo>
                  <a:pt x="1565453" y="666597"/>
                </a:lnTo>
                <a:cubicBezTo>
                  <a:pt x="1563643" y="666045"/>
                  <a:pt x="1562233" y="664864"/>
                  <a:pt x="1561224" y="663054"/>
                </a:cubicBezTo>
                <a:cubicBezTo>
                  <a:pt x="1560214" y="661244"/>
                  <a:pt x="1559490" y="659377"/>
                  <a:pt x="1559052" y="657453"/>
                </a:cubicBezTo>
                <a:lnTo>
                  <a:pt x="1555394" y="655625"/>
                </a:lnTo>
                <a:cubicBezTo>
                  <a:pt x="1552746" y="646633"/>
                  <a:pt x="1549584" y="640156"/>
                  <a:pt x="1545908" y="636194"/>
                </a:cubicBezTo>
                <a:cubicBezTo>
                  <a:pt x="1542231" y="632231"/>
                  <a:pt x="1537468" y="627126"/>
                  <a:pt x="1531620" y="620877"/>
                </a:cubicBezTo>
                <a:lnTo>
                  <a:pt x="1533449" y="618134"/>
                </a:lnTo>
                <a:cubicBezTo>
                  <a:pt x="1533410" y="617144"/>
                  <a:pt x="1533487" y="615924"/>
                  <a:pt x="1533677" y="614477"/>
                </a:cubicBezTo>
                <a:cubicBezTo>
                  <a:pt x="1533868" y="613029"/>
                  <a:pt x="1534401" y="611810"/>
                  <a:pt x="1535278" y="610819"/>
                </a:cubicBezTo>
                <a:cubicBezTo>
                  <a:pt x="1535449" y="605961"/>
                  <a:pt x="1536478" y="601732"/>
                  <a:pt x="1538364" y="598132"/>
                </a:cubicBezTo>
                <a:cubicBezTo>
                  <a:pt x="1540249" y="594531"/>
                  <a:pt x="1541964" y="590531"/>
                  <a:pt x="1543507" y="586130"/>
                </a:cubicBezTo>
                <a:cubicBezTo>
                  <a:pt x="1543183" y="572376"/>
                  <a:pt x="1543374" y="558508"/>
                  <a:pt x="1544079" y="544525"/>
                </a:cubicBezTo>
                <a:cubicBezTo>
                  <a:pt x="1544783" y="530542"/>
                  <a:pt x="1545203" y="516674"/>
                  <a:pt x="1545336" y="502920"/>
                </a:cubicBezTo>
                <a:cubicBezTo>
                  <a:pt x="1544917" y="493109"/>
                  <a:pt x="1543240" y="486899"/>
                  <a:pt x="1540307" y="484289"/>
                </a:cubicBezTo>
                <a:cubicBezTo>
                  <a:pt x="1537373" y="481679"/>
                  <a:pt x="1535697" y="478441"/>
                  <a:pt x="1535278" y="474573"/>
                </a:cubicBezTo>
                <a:lnTo>
                  <a:pt x="1535278" y="473659"/>
                </a:lnTo>
                <a:cubicBezTo>
                  <a:pt x="1536820" y="469925"/>
                  <a:pt x="1538306" y="466877"/>
                  <a:pt x="1539735" y="464515"/>
                </a:cubicBezTo>
                <a:cubicBezTo>
                  <a:pt x="1541164" y="462153"/>
                  <a:pt x="1544250" y="460934"/>
                  <a:pt x="1548994" y="460857"/>
                </a:cubicBezTo>
                <a:close/>
                <a:moveTo>
                  <a:pt x="160934" y="430682"/>
                </a:moveTo>
                <a:cubicBezTo>
                  <a:pt x="177870" y="430644"/>
                  <a:pt x="192919" y="432549"/>
                  <a:pt x="206083" y="436397"/>
                </a:cubicBezTo>
                <a:cubicBezTo>
                  <a:pt x="219246" y="440245"/>
                  <a:pt x="233153" y="446265"/>
                  <a:pt x="247802" y="454457"/>
                </a:cubicBezTo>
                <a:lnTo>
                  <a:pt x="248717" y="459029"/>
                </a:lnTo>
                <a:cubicBezTo>
                  <a:pt x="241633" y="469539"/>
                  <a:pt x="235277" y="487228"/>
                  <a:pt x="229650" y="512098"/>
                </a:cubicBezTo>
                <a:cubicBezTo>
                  <a:pt x="224022" y="536967"/>
                  <a:pt x="219563" y="562649"/>
                  <a:pt x="216272" y="589144"/>
                </a:cubicBezTo>
                <a:cubicBezTo>
                  <a:pt x="212982" y="615639"/>
                  <a:pt x="211300" y="636580"/>
                  <a:pt x="211226" y="651967"/>
                </a:cubicBezTo>
                <a:cubicBezTo>
                  <a:pt x="219078" y="650528"/>
                  <a:pt x="227352" y="643957"/>
                  <a:pt x="236051" y="632257"/>
                </a:cubicBezTo>
                <a:cubicBezTo>
                  <a:pt x="244749" y="620556"/>
                  <a:pt x="252482" y="608702"/>
                  <a:pt x="259249" y="596697"/>
                </a:cubicBezTo>
                <a:cubicBezTo>
                  <a:pt x="266017" y="584691"/>
                  <a:pt x="270431" y="577511"/>
                  <a:pt x="272491" y="575157"/>
                </a:cubicBezTo>
                <a:cubicBezTo>
                  <a:pt x="272301" y="577691"/>
                  <a:pt x="272224" y="582225"/>
                  <a:pt x="272262" y="588759"/>
                </a:cubicBezTo>
                <a:cubicBezTo>
                  <a:pt x="272301" y="595293"/>
                  <a:pt x="273596" y="599599"/>
                  <a:pt x="276149" y="601675"/>
                </a:cubicBezTo>
                <a:lnTo>
                  <a:pt x="277063" y="600761"/>
                </a:lnTo>
                <a:lnTo>
                  <a:pt x="277063" y="601675"/>
                </a:lnTo>
                <a:lnTo>
                  <a:pt x="276149" y="604418"/>
                </a:lnTo>
                <a:lnTo>
                  <a:pt x="276149" y="608076"/>
                </a:lnTo>
                <a:cubicBezTo>
                  <a:pt x="276092" y="611410"/>
                  <a:pt x="276434" y="615029"/>
                  <a:pt x="277177" y="618934"/>
                </a:cubicBezTo>
                <a:cubicBezTo>
                  <a:pt x="277920" y="622839"/>
                  <a:pt x="279406" y="626230"/>
                  <a:pt x="281635" y="629107"/>
                </a:cubicBezTo>
                <a:cubicBezTo>
                  <a:pt x="282740" y="630364"/>
                  <a:pt x="284188" y="631507"/>
                  <a:pt x="285978" y="632536"/>
                </a:cubicBezTo>
                <a:cubicBezTo>
                  <a:pt x="287769" y="633565"/>
                  <a:pt x="288760" y="635165"/>
                  <a:pt x="288950" y="637337"/>
                </a:cubicBezTo>
                <a:cubicBezTo>
                  <a:pt x="288874" y="639623"/>
                  <a:pt x="288569" y="641909"/>
                  <a:pt x="288036" y="644195"/>
                </a:cubicBezTo>
                <a:cubicBezTo>
                  <a:pt x="287502" y="646481"/>
                  <a:pt x="287198" y="648767"/>
                  <a:pt x="287121" y="651053"/>
                </a:cubicBezTo>
                <a:cubicBezTo>
                  <a:pt x="287960" y="658368"/>
                  <a:pt x="291313" y="662940"/>
                  <a:pt x="297180" y="664769"/>
                </a:cubicBezTo>
                <a:cubicBezTo>
                  <a:pt x="303047" y="666597"/>
                  <a:pt x="306400" y="668426"/>
                  <a:pt x="307238" y="670255"/>
                </a:cubicBezTo>
                <a:cubicBezTo>
                  <a:pt x="304990" y="672960"/>
                  <a:pt x="303314" y="675779"/>
                  <a:pt x="302209" y="678713"/>
                </a:cubicBezTo>
                <a:cubicBezTo>
                  <a:pt x="301104" y="681647"/>
                  <a:pt x="300342" y="684923"/>
                  <a:pt x="299923" y="688543"/>
                </a:cubicBezTo>
                <a:cubicBezTo>
                  <a:pt x="292798" y="697763"/>
                  <a:pt x="286017" y="707212"/>
                  <a:pt x="279578" y="716889"/>
                </a:cubicBezTo>
                <a:cubicBezTo>
                  <a:pt x="273139" y="726567"/>
                  <a:pt x="265900" y="736016"/>
                  <a:pt x="257861" y="745236"/>
                </a:cubicBezTo>
                <a:cubicBezTo>
                  <a:pt x="254032" y="749312"/>
                  <a:pt x="250031" y="753503"/>
                  <a:pt x="245859" y="757809"/>
                </a:cubicBezTo>
                <a:cubicBezTo>
                  <a:pt x="241687" y="762114"/>
                  <a:pt x="238373" y="766762"/>
                  <a:pt x="235915" y="771753"/>
                </a:cubicBezTo>
                <a:cubicBezTo>
                  <a:pt x="232696" y="782002"/>
                  <a:pt x="230219" y="792137"/>
                  <a:pt x="228486" y="802157"/>
                </a:cubicBezTo>
                <a:cubicBezTo>
                  <a:pt x="226752" y="812177"/>
                  <a:pt x="220389" y="820940"/>
                  <a:pt x="209398" y="828446"/>
                </a:cubicBezTo>
                <a:cubicBezTo>
                  <a:pt x="201358" y="827932"/>
                  <a:pt x="195948" y="824846"/>
                  <a:pt x="193167" y="819188"/>
                </a:cubicBezTo>
                <a:cubicBezTo>
                  <a:pt x="190386" y="813530"/>
                  <a:pt x="186347" y="808387"/>
                  <a:pt x="181051" y="803757"/>
                </a:cubicBezTo>
                <a:cubicBezTo>
                  <a:pt x="177736" y="795547"/>
                  <a:pt x="173393" y="787736"/>
                  <a:pt x="168021" y="780326"/>
                </a:cubicBezTo>
                <a:cubicBezTo>
                  <a:pt x="162649" y="772915"/>
                  <a:pt x="156934" y="765791"/>
                  <a:pt x="150876" y="758952"/>
                </a:cubicBezTo>
                <a:lnTo>
                  <a:pt x="152705" y="756209"/>
                </a:lnTo>
                <a:lnTo>
                  <a:pt x="150876" y="752551"/>
                </a:lnTo>
                <a:cubicBezTo>
                  <a:pt x="150857" y="752037"/>
                  <a:pt x="150895" y="751465"/>
                  <a:pt x="150990" y="750836"/>
                </a:cubicBezTo>
                <a:cubicBezTo>
                  <a:pt x="151085" y="750208"/>
                  <a:pt x="151352" y="749865"/>
                  <a:pt x="151790" y="749808"/>
                </a:cubicBezTo>
                <a:lnTo>
                  <a:pt x="149047" y="747065"/>
                </a:lnTo>
                <a:cubicBezTo>
                  <a:pt x="148895" y="743255"/>
                  <a:pt x="150114" y="739902"/>
                  <a:pt x="152705" y="737006"/>
                </a:cubicBezTo>
                <a:lnTo>
                  <a:pt x="153619" y="735177"/>
                </a:lnTo>
                <a:cubicBezTo>
                  <a:pt x="153657" y="732891"/>
                  <a:pt x="153810" y="730605"/>
                  <a:pt x="154076" y="728319"/>
                </a:cubicBezTo>
                <a:cubicBezTo>
                  <a:pt x="154343" y="726033"/>
                  <a:pt x="154495" y="723747"/>
                  <a:pt x="154534" y="721461"/>
                </a:cubicBezTo>
                <a:cubicBezTo>
                  <a:pt x="154381" y="719633"/>
                  <a:pt x="153771" y="717804"/>
                  <a:pt x="152705" y="715975"/>
                </a:cubicBezTo>
                <a:lnTo>
                  <a:pt x="160934" y="702259"/>
                </a:lnTo>
                <a:lnTo>
                  <a:pt x="160934" y="700430"/>
                </a:lnTo>
                <a:cubicBezTo>
                  <a:pt x="163125" y="700868"/>
                  <a:pt x="164459" y="700678"/>
                  <a:pt x="164935" y="699859"/>
                </a:cubicBezTo>
                <a:cubicBezTo>
                  <a:pt x="165411" y="699039"/>
                  <a:pt x="165602" y="697706"/>
                  <a:pt x="165506" y="695858"/>
                </a:cubicBezTo>
                <a:cubicBezTo>
                  <a:pt x="166611" y="673360"/>
                  <a:pt x="168059" y="650462"/>
                  <a:pt x="169850" y="627164"/>
                </a:cubicBezTo>
                <a:cubicBezTo>
                  <a:pt x="171640" y="603866"/>
                  <a:pt x="172631" y="580739"/>
                  <a:pt x="172821" y="557784"/>
                </a:cubicBezTo>
                <a:lnTo>
                  <a:pt x="172821" y="541325"/>
                </a:lnTo>
                <a:lnTo>
                  <a:pt x="171907" y="541325"/>
                </a:lnTo>
                <a:cubicBezTo>
                  <a:pt x="168024" y="545564"/>
                  <a:pt x="161363" y="554561"/>
                  <a:pt x="151926" y="568316"/>
                </a:cubicBezTo>
                <a:cubicBezTo>
                  <a:pt x="142488" y="582072"/>
                  <a:pt x="133457" y="595268"/>
                  <a:pt x="124832" y="607906"/>
                </a:cubicBezTo>
                <a:cubicBezTo>
                  <a:pt x="116208" y="620544"/>
                  <a:pt x="111173" y="627306"/>
                  <a:pt x="109728" y="628193"/>
                </a:cubicBezTo>
                <a:cubicBezTo>
                  <a:pt x="107099" y="628002"/>
                  <a:pt x="104813" y="627240"/>
                  <a:pt x="102870" y="625907"/>
                </a:cubicBezTo>
                <a:cubicBezTo>
                  <a:pt x="100927" y="624573"/>
                  <a:pt x="98641" y="623811"/>
                  <a:pt x="96012" y="623621"/>
                </a:cubicBezTo>
                <a:cubicBezTo>
                  <a:pt x="93212" y="621049"/>
                  <a:pt x="91040" y="618649"/>
                  <a:pt x="89497" y="616420"/>
                </a:cubicBezTo>
                <a:cubicBezTo>
                  <a:pt x="87954" y="614191"/>
                  <a:pt x="87382" y="611105"/>
                  <a:pt x="87782" y="607161"/>
                </a:cubicBezTo>
                <a:cubicBezTo>
                  <a:pt x="84906" y="604628"/>
                  <a:pt x="82886" y="601237"/>
                  <a:pt x="81724" y="596989"/>
                </a:cubicBezTo>
                <a:cubicBezTo>
                  <a:pt x="80562" y="592741"/>
                  <a:pt x="78314" y="589121"/>
                  <a:pt x="74981" y="586130"/>
                </a:cubicBezTo>
                <a:cubicBezTo>
                  <a:pt x="74828" y="585063"/>
                  <a:pt x="75133" y="584454"/>
                  <a:pt x="75895" y="584301"/>
                </a:cubicBezTo>
                <a:cubicBezTo>
                  <a:pt x="73914" y="579120"/>
                  <a:pt x="69647" y="570738"/>
                  <a:pt x="63093" y="559155"/>
                </a:cubicBezTo>
                <a:cubicBezTo>
                  <a:pt x="56540" y="547573"/>
                  <a:pt x="51359" y="539191"/>
                  <a:pt x="47549" y="534009"/>
                </a:cubicBezTo>
                <a:cubicBezTo>
                  <a:pt x="47949" y="533076"/>
                  <a:pt x="47834" y="532200"/>
                  <a:pt x="47206" y="531380"/>
                </a:cubicBezTo>
                <a:cubicBezTo>
                  <a:pt x="46577" y="530561"/>
                  <a:pt x="45777" y="529914"/>
                  <a:pt x="44806" y="529437"/>
                </a:cubicBezTo>
                <a:cubicBezTo>
                  <a:pt x="46749" y="529437"/>
                  <a:pt x="48577" y="528980"/>
                  <a:pt x="50292" y="528066"/>
                </a:cubicBezTo>
                <a:cubicBezTo>
                  <a:pt x="52006" y="527151"/>
                  <a:pt x="52921" y="525780"/>
                  <a:pt x="53035" y="523951"/>
                </a:cubicBezTo>
                <a:lnTo>
                  <a:pt x="51206" y="523037"/>
                </a:lnTo>
                <a:lnTo>
                  <a:pt x="54864" y="519379"/>
                </a:lnTo>
                <a:cubicBezTo>
                  <a:pt x="55283" y="514274"/>
                  <a:pt x="54673" y="510997"/>
                  <a:pt x="53035" y="509549"/>
                </a:cubicBezTo>
                <a:cubicBezTo>
                  <a:pt x="51397" y="508101"/>
                  <a:pt x="54445" y="506196"/>
                  <a:pt x="62179" y="503834"/>
                </a:cubicBezTo>
                <a:cubicBezTo>
                  <a:pt x="64141" y="501796"/>
                  <a:pt x="66618" y="500615"/>
                  <a:pt x="69609" y="500291"/>
                </a:cubicBezTo>
                <a:cubicBezTo>
                  <a:pt x="72599" y="499967"/>
                  <a:pt x="75305" y="499014"/>
                  <a:pt x="77724" y="497433"/>
                </a:cubicBezTo>
                <a:cubicBezTo>
                  <a:pt x="88297" y="490080"/>
                  <a:pt x="98241" y="481927"/>
                  <a:pt x="107556" y="472973"/>
                </a:cubicBezTo>
                <a:cubicBezTo>
                  <a:pt x="116872" y="464020"/>
                  <a:pt x="125216" y="454495"/>
                  <a:pt x="132588" y="444398"/>
                </a:cubicBezTo>
                <a:lnTo>
                  <a:pt x="140818" y="441655"/>
                </a:lnTo>
                <a:cubicBezTo>
                  <a:pt x="143199" y="438797"/>
                  <a:pt x="146209" y="436283"/>
                  <a:pt x="149847" y="434111"/>
                </a:cubicBezTo>
                <a:cubicBezTo>
                  <a:pt x="153486" y="431939"/>
                  <a:pt x="157181" y="430796"/>
                  <a:pt x="160934" y="430682"/>
                </a:cubicBezTo>
                <a:close/>
                <a:moveTo>
                  <a:pt x="3011119" y="418795"/>
                </a:moveTo>
                <a:lnTo>
                  <a:pt x="3024835" y="422453"/>
                </a:lnTo>
                <a:cubicBezTo>
                  <a:pt x="3042913" y="436302"/>
                  <a:pt x="3054306" y="452723"/>
                  <a:pt x="3059011" y="471716"/>
                </a:cubicBezTo>
                <a:cubicBezTo>
                  <a:pt x="3063716" y="490709"/>
                  <a:pt x="3065735" y="511473"/>
                  <a:pt x="3065069" y="534009"/>
                </a:cubicBezTo>
                <a:cubicBezTo>
                  <a:pt x="3064916" y="579577"/>
                  <a:pt x="3060649" y="624687"/>
                  <a:pt x="3052267" y="669341"/>
                </a:cubicBezTo>
                <a:cubicBezTo>
                  <a:pt x="3049905" y="679208"/>
                  <a:pt x="3046400" y="689876"/>
                  <a:pt x="3041751" y="701345"/>
                </a:cubicBezTo>
                <a:cubicBezTo>
                  <a:pt x="3037103" y="712813"/>
                  <a:pt x="3034512" y="723481"/>
                  <a:pt x="3033979" y="733349"/>
                </a:cubicBezTo>
                <a:lnTo>
                  <a:pt x="3033979" y="736092"/>
                </a:lnTo>
                <a:cubicBezTo>
                  <a:pt x="3032188" y="743102"/>
                  <a:pt x="3030055" y="748512"/>
                  <a:pt x="3027578" y="752322"/>
                </a:cubicBezTo>
                <a:cubicBezTo>
                  <a:pt x="3025102" y="756132"/>
                  <a:pt x="3019311" y="757428"/>
                  <a:pt x="3010205" y="756209"/>
                </a:cubicBezTo>
                <a:lnTo>
                  <a:pt x="3006547" y="761695"/>
                </a:lnTo>
                <a:cubicBezTo>
                  <a:pt x="3005614" y="760685"/>
                  <a:pt x="3004509" y="759733"/>
                  <a:pt x="3003232" y="758837"/>
                </a:cubicBezTo>
                <a:cubicBezTo>
                  <a:pt x="3001956" y="757942"/>
                  <a:pt x="3000622" y="757675"/>
                  <a:pt x="2999232" y="758037"/>
                </a:cubicBezTo>
                <a:cubicBezTo>
                  <a:pt x="2996146" y="755408"/>
                  <a:pt x="2993403" y="750151"/>
                  <a:pt x="2991002" y="742264"/>
                </a:cubicBezTo>
                <a:cubicBezTo>
                  <a:pt x="2988602" y="734377"/>
                  <a:pt x="2985859" y="728662"/>
                  <a:pt x="2982773" y="725119"/>
                </a:cubicBezTo>
                <a:cubicBezTo>
                  <a:pt x="2981153" y="712736"/>
                  <a:pt x="2978448" y="701154"/>
                  <a:pt x="2974657" y="690372"/>
                </a:cubicBezTo>
                <a:cubicBezTo>
                  <a:pt x="2970866" y="679589"/>
                  <a:pt x="2964732" y="669836"/>
                  <a:pt x="2956255" y="661111"/>
                </a:cubicBezTo>
                <a:lnTo>
                  <a:pt x="2955341" y="656539"/>
                </a:lnTo>
                <a:cubicBezTo>
                  <a:pt x="2953416" y="654786"/>
                  <a:pt x="2951321" y="653262"/>
                  <a:pt x="2949054" y="651967"/>
                </a:cubicBezTo>
                <a:cubicBezTo>
                  <a:pt x="2946787" y="650672"/>
                  <a:pt x="2944920" y="649148"/>
                  <a:pt x="2943453" y="647395"/>
                </a:cubicBezTo>
                <a:lnTo>
                  <a:pt x="2946197" y="643737"/>
                </a:lnTo>
                <a:cubicBezTo>
                  <a:pt x="2946787" y="644214"/>
                  <a:pt x="2947663" y="644404"/>
                  <a:pt x="2948826" y="644309"/>
                </a:cubicBezTo>
                <a:cubicBezTo>
                  <a:pt x="2949987" y="644214"/>
                  <a:pt x="2950635" y="643718"/>
                  <a:pt x="2950769" y="642823"/>
                </a:cubicBezTo>
                <a:cubicBezTo>
                  <a:pt x="2948845" y="642823"/>
                  <a:pt x="2946978" y="642366"/>
                  <a:pt x="2945168" y="641451"/>
                </a:cubicBezTo>
                <a:cubicBezTo>
                  <a:pt x="2943358" y="640537"/>
                  <a:pt x="2942177" y="639165"/>
                  <a:pt x="2941625" y="637337"/>
                </a:cubicBezTo>
                <a:cubicBezTo>
                  <a:pt x="2949892" y="638651"/>
                  <a:pt x="2956674" y="638308"/>
                  <a:pt x="2961970" y="636308"/>
                </a:cubicBezTo>
                <a:cubicBezTo>
                  <a:pt x="2967266" y="634308"/>
                  <a:pt x="2973590" y="630993"/>
                  <a:pt x="2980944" y="626364"/>
                </a:cubicBezTo>
                <a:cubicBezTo>
                  <a:pt x="2989410" y="620251"/>
                  <a:pt x="2996048" y="605959"/>
                  <a:pt x="3000857" y="583489"/>
                </a:cubicBezTo>
                <a:cubicBezTo>
                  <a:pt x="3005667" y="561018"/>
                  <a:pt x="3009053" y="537786"/>
                  <a:pt x="3011017" y="513791"/>
                </a:cubicBezTo>
                <a:cubicBezTo>
                  <a:pt x="3012982" y="489796"/>
                  <a:pt x="3013930" y="472457"/>
                  <a:pt x="3013862" y="461772"/>
                </a:cubicBezTo>
                <a:cubicBezTo>
                  <a:pt x="3013615" y="455542"/>
                  <a:pt x="3012510" y="450170"/>
                  <a:pt x="3010547" y="445655"/>
                </a:cubicBezTo>
                <a:cubicBezTo>
                  <a:pt x="3008585" y="441141"/>
                  <a:pt x="3007252" y="436454"/>
                  <a:pt x="3006547" y="431597"/>
                </a:cubicBezTo>
                <a:lnTo>
                  <a:pt x="3001060" y="425196"/>
                </a:lnTo>
                <a:close/>
                <a:moveTo>
                  <a:pt x="3429914" y="416966"/>
                </a:moveTo>
                <a:cubicBezTo>
                  <a:pt x="3422887" y="417282"/>
                  <a:pt x="3412456" y="419901"/>
                  <a:pt x="3398621" y="424823"/>
                </a:cubicBezTo>
                <a:cubicBezTo>
                  <a:pt x="3384787" y="429745"/>
                  <a:pt x="3371308" y="435074"/>
                  <a:pt x="3358185" y="440808"/>
                </a:cubicBezTo>
                <a:cubicBezTo>
                  <a:pt x="3345061" y="446543"/>
                  <a:pt x="3336053" y="450788"/>
                  <a:pt x="3331159" y="453542"/>
                </a:cubicBezTo>
                <a:cubicBezTo>
                  <a:pt x="3336645" y="452475"/>
                  <a:pt x="3342132" y="450951"/>
                  <a:pt x="3347618" y="448970"/>
                </a:cubicBezTo>
                <a:cubicBezTo>
                  <a:pt x="3346266" y="449656"/>
                  <a:pt x="3340741" y="452399"/>
                  <a:pt x="3331045" y="457200"/>
                </a:cubicBezTo>
                <a:cubicBezTo>
                  <a:pt x="3321348" y="462000"/>
                  <a:pt x="3315595" y="464744"/>
                  <a:pt x="3313785" y="465429"/>
                </a:cubicBezTo>
                <a:cubicBezTo>
                  <a:pt x="3306108" y="469544"/>
                  <a:pt x="3299060" y="474116"/>
                  <a:pt x="3292640" y="479145"/>
                </a:cubicBezTo>
                <a:cubicBezTo>
                  <a:pt x="3286220" y="484175"/>
                  <a:pt x="3279857" y="489661"/>
                  <a:pt x="3273552" y="495605"/>
                </a:cubicBezTo>
                <a:cubicBezTo>
                  <a:pt x="3273361" y="502501"/>
                  <a:pt x="3272599" y="509511"/>
                  <a:pt x="3271266" y="516636"/>
                </a:cubicBezTo>
                <a:cubicBezTo>
                  <a:pt x="3269932" y="523760"/>
                  <a:pt x="3269170" y="530771"/>
                  <a:pt x="3268980" y="537667"/>
                </a:cubicBezTo>
                <a:cubicBezTo>
                  <a:pt x="3269132" y="538734"/>
                  <a:pt x="3269742" y="539343"/>
                  <a:pt x="3270809" y="539496"/>
                </a:cubicBezTo>
                <a:cubicBezTo>
                  <a:pt x="3272218" y="539515"/>
                  <a:pt x="3273742" y="539477"/>
                  <a:pt x="3275381" y="539381"/>
                </a:cubicBezTo>
                <a:cubicBezTo>
                  <a:pt x="3277019" y="539286"/>
                  <a:pt x="3278543" y="539020"/>
                  <a:pt x="3279952" y="538581"/>
                </a:cubicBezTo>
                <a:cubicBezTo>
                  <a:pt x="3303746" y="530638"/>
                  <a:pt x="3327482" y="523894"/>
                  <a:pt x="3351162" y="518350"/>
                </a:cubicBezTo>
                <a:cubicBezTo>
                  <a:pt x="3374841" y="512807"/>
                  <a:pt x="3398348" y="506749"/>
                  <a:pt x="3421685" y="500177"/>
                </a:cubicBezTo>
                <a:cubicBezTo>
                  <a:pt x="3422706" y="498399"/>
                  <a:pt x="3424219" y="491490"/>
                  <a:pt x="3426223" y="479450"/>
                </a:cubicBezTo>
                <a:cubicBezTo>
                  <a:pt x="3428227" y="467411"/>
                  <a:pt x="3430078" y="455422"/>
                  <a:pt x="3431777" y="443484"/>
                </a:cubicBezTo>
                <a:cubicBezTo>
                  <a:pt x="3433476" y="431546"/>
                  <a:pt x="3434379" y="424840"/>
                  <a:pt x="3434486" y="423367"/>
                </a:cubicBezTo>
                <a:lnTo>
                  <a:pt x="3434486" y="421538"/>
                </a:lnTo>
                <a:cubicBezTo>
                  <a:pt x="3432505" y="420471"/>
                  <a:pt x="3430981" y="418947"/>
                  <a:pt x="3429914" y="416966"/>
                </a:cubicBezTo>
                <a:close/>
                <a:moveTo>
                  <a:pt x="1685239" y="359359"/>
                </a:moveTo>
                <a:cubicBezTo>
                  <a:pt x="1686382" y="359302"/>
                  <a:pt x="1687982" y="359416"/>
                  <a:pt x="1690040" y="359702"/>
                </a:cubicBezTo>
                <a:cubicBezTo>
                  <a:pt x="1692097" y="359988"/>
                  <a:pt x="1693240" y="360788"/>
                  <a:pt x="1693469" y="362102"/>
                </a:cubicBezTo>
                <a:cubicBezTo>
                  <a:pt x="1702060" y="367798"/>
                  <a:pt x="1710709" y="372408"/>
                  <a:pt x="1719415" y="375932"/>
                </a:cubicBezTo>
                <a:cubicBezTo>
                  <a:pt x="1728121" y="379457"/>
                  <a:pt x="1734712" y="386124"/>
                  <a:pt x="1739189" y="395935"/>
                </a:cubicBezTo>
                <a:cubicBezTo>
                  <a:pt x="1742046" y="396945"/>
                  <a:pt x="1744561" y="398812"/>
                  <a:pt x="1746732" y="401536"/>
                </a:cubicBezTo>
                <a:cubicBezTo>
                  <a:pt x="1748904" y="404260"/>
                  <a:pt x="1750047" y="407270"/>
                  <a:pt x="1750161" y="410565"/>
                </a:cubicBezTo>
                <a:cubicBezTo>
                  <a:pt x="1750142" y="411556"/>
                  <a:pt x="1749952" y="412775"/>
                  <a:pt x="1749590" y="414223"/>
                </a:cubicBezTo>
                <a:cubicBezTo>
                  <a:pt x="1749228" y="415671"/>
                  <a:pt x="1748809" y="416890"/>
                  <a:pt x="1748333" y="417881"/>
                </a:cubicBezTo>
                <a:lnTo>
                  <a:pt x="1749247" y="419709"/>
                </a:lnTo>
                <a:cubicBezTo>
                  <a:pt x="1748733" y="424510"/>
                  <a:pt x="1746561" y="430682"/>
                  <a:pt x="1742732" y="438226"/>
                </a:cubicBezTo>
                <a:cubicBezTo>
                  <a:pt x="1738903" y="445770"/>
                  <a:pt x="1736503" y="453314"/>
                  <a:pt x="1735531" y="460857"/>
                </a:cubicBezTo>
                <a:cubicBezTo>
                  <a:pt x="1734464" y="478726"/>
                  <a:pt x="1733169" y="496709"/>
                  <a:pt x="1731645" y="514807"/>
                </a:cubicBezTo>
                <a:cubicBezTo>
                  <a:pt x="1730121" y="532904"/>
                  <a:pt x="1729283" y="550888"/>
                  <a:pt x="1729130" y="568757"/>
                </a:cubicBezTo>
                <a:cubicBezTo>
                  <a:pt x="1729285" y="583635"/>
                  <a:pt x="1730747" y="603370"/>
                  <a:pt x="1733517" y="627964"/>
                </a:cubicBezTo>
                <a:cubicBezTo>
                  <a:pt x="1736286" y="652557"/>
                  <a:pt x="1739434" y="677780"/>
                  <a:pt x="1742961" y="703631"/>
                </a:cubicBezTo>
                <a:cubicBezTo>
                  <a:pt x="1746487" y="729481"/>
                  <a:pt x="1749464" y="751732"/>
                  <a:pt x="1751890" y="770382"/>
                </a:cubicBezTo>
                <a:cubicBezTo>
                  <a:pt x="1754317" y="789032"/>
                  <a:pt x="1755265" y="799852"/>
                  <a:pt x="1754733" y="802843"/>
                </a:cubicBezTo>
                <a:lnTo>
                  <a:pt x="1757477" y="812901"/>
                </a:lnTo>
                <a:lnTo>
                  <a:pt x="1757477" y="813816"/>
                </a:lnTo>
                <a:lnTo>
                  <a:pt x="1755648" y="812901"/>
                </a:lnTo>
                <a:cubicBezTo>
                  <a:pt x="1752981" y="813168"/>
                  <a:pt x="1751228" y="814692"/>
                  <a:pt x="1750390" y="817473"/>
                </a:cubicBezTo>
                <a:cubicBezTo>
                  <a:pt x="1749552" y="820255"/>
                  <a:pt x="1749171" y="822693"/>
                  <a:pt x="1749247" y="824789"/>
                </a:cubicBezTo>
                <a:lnTo>
                  <a:pt x="1748333" y="825703"/>
                </a:lnTo>
                <a:lnTo>
                  <a:pt x="1745589" y="822960"/>
                </a:lnTo>
                <a:lnTo>
                  <a:pt x="1743761" y="822960"/>
                </a:lnTo>
                <a:cubicBezTo>
                  <a:pt x="1744122" y="824331"/>
                  <a:pt x="1743856" y="825474"/>
                  <a:pt x="1742961" y="826389"/>
                </a:cubicBezTo>
                <a:cubicBezTo>
                  <a:pt x="1742065" y="827303"/>
                  <a:pt x="1741113" y="827989"/>
                  <a:pt x="1740103" y="828446"/>
                </a:cubicBezTo>
                <a:cubicBezTo>
                  <a:pt x="1737779" y="827475"/>
                  <a:pt x="1735341" y="826674"/>
                  <a:pt x="1732788" y="826046"/>
                </a:cubicBezTo>
                <a:cubicBezTo>
                  <a:pt x="1730235" y="825417"/>
                  <a:pt x="1727797" y="825303"/>
                  <a:pt x="1725473" y="825703"/>
                </a:cubicBezTo>
                <a:cubicBezTo>
                  <a:pt x="1719548" y="821360"/>
                  <a:pt x="1710366" y="817016"/>
                  <a:pt x="1697926" y="812673"/>
                </a:cubicBezTo>
                <a:cubicBezTo>
                  <a:pt x="1685487" y="808329"/>
                  <a:pt x="1677905" y="805358"/>
                  <a:pt x="1675181" y="803757"/>
                </a:cubicBezTo>
                <a:cubicBezTo>
                  <a:pt x="1672856" y="803281"/>
                  <a:pt x="1670418" y="802862"/>
                  <a:pt x="1667865" y="802500"/>
                </a:cubicBezTo>
                <a:cubicBezTo>
                  <a:pt x="1665313" y="802138"/>
                  <a:pt x="1662874" y="801948"/>
                  <a:pt x="1660550" y="801929"/>
                </a:cubicBezTo>
                <a:cubicBezTo>
                  <a:pt x="1657769" y="802119"/>
                  <a:pt x="1655102" y="802195"/>
                  <a:pt x="1652549" y="802157"/>
                </a:cubicBezTo>
                <a:cubicBezTo>
                  <a:pt x="1649997" y="802119"/>
                  <a:pt x="1647787" y="800824"/>
                  <a:pt x="1645920" y="798271"/>
                </a:cubicBezTo>
                <a:cubicBezTo>
                  <a:pt x="1639938" y="798366"/>
                  <a:pt x="1633842" y="798862"/>
                  <a:pt x="1627632" y="799757"/>
                </a:cubicBezTo>
                <a:cubicBezTo>
                  <a:pt x="1621422" y="800652"/>
                  <a:pt x="1615326" y="801376"/>
                  <a:pt x="1609344" y="801929"/>
                </a:cubicBezTo>
                <a:cubicBezTo>
                  <a:pt x="1608944" y="802405"/>
                  <a:pt x="1607229" y="802824"/>
                  <a:pt x="1604200" y="803186"/>
                </a:cubicBezTo>
                <a:cubicBezTo>
                  <a:pt x="1601171" y="803548"/>
                  <a:pt x="1599228" y="803738"/>
                  <a:pt x="1598371" y="803757"/>
                </a:cubicBezTo>
                <a:cubicBezTo>
                  <a:pt x="1587417" y="805224"/>
                  <a:pt x="1575492" y="808005"/>
                  <a:pt x="1562595" y="812101"/>
                </a:cubicBezTo>
                <a:cubicBezTo>
                  <a:pt x="1549698" y="816197"/>
                  <a:pt x="1538459" y="821036"/>
                  <a:pt x="1528877" y="826617"/>
                </a:cubicBezTo>
                <a:cubicBezTo>
                  <a:pt x="1524228" y="827075"/>
                  <a:pt x="1519580" y="828218"/>
                  <a:pt x="1514932" y="830046"/>
                </a:cubicBezTo>
                <a:cubicBezTo>
                  <a:pt x="1510284" y="831875"/>
                  <a:pt x="1506093" y="834390"/>
                  <a:pt x="1502359" y="837590"/>
                </a:cubicBezTo>
                <a:lnTo>
                  <a:pt x="1501445" y="838505"/>
                </a:lnTo>
                <a:lnTo>
                  <a:pt x="1500530" y="837590"/>
                </a:lnTo>
                <a:cubicBezTo>
                  <a:pt x="1500721" y="832599"/>
                  <a:pt x="1501483" y="827722"/>
                  <a:pt x="1502816" y="822960"/>
                </a:cubicBezTo>
                <a:cubicBezTo>
                  <a:pt x="1504150" y="818197"/>
                  <a:pt x="1504912" y="813320"/>
                  <a:pt x="1505102" y="808329"/>
                </a:cubicBezTo>
                <a:lnTo>
                  <a:pt x="1505102" y="802843"/>
                </a:lnTo>
                <a:lnTo>
                  <a:pt x="1506931" y="801014"/>
                </a:lnTo>
                <a:cubicBezTo>
                  <a:pt x="1510189" y="799624"/>
                  <a:pt x="1513503" y="798061"/>
                  <a:pt x="1516875" y="796328"/>
                </a:cubicBezTo>
                <a:cubicBezTo>
                  <a:pt x="1520247" y="794594"/>
                  <a:pt x="1523333" y="792804"/>
                  <a:pt x="1526133" y="790956"/>
                </a:cubicBezTo>
                <a:lnTo>
                  <a:pt x="1527962" y="792785"/>
                </a:lnTo>
                <a:cubicBezTo>
                  <a:pt x="1530630" y="792289"/>
                  <a:pt x="1533068" y="790308"/>
                  <a:pt x="1535278" y="786841"/>
                </a:cubicBezTo>
                <a:cubicBezTo>
                  <a:pt x="1537487" y="783374"/>
                  <a:pt x="1539926" y="781393"/>
                  <a:pt x="1542593" y="780897"/>
                </a:cubicBezTo>
                <a:lnTo>
                  <a:pt x="1543507" y="780897"/>
                </a:lnTo>
                <a:lnTo>
                  <a:pt x="1545336" y="777240"/>
                </a:lnTo>
                <a:lnTo>
                  <a:pt x="1545336" y="779983"/>
                </a:lnTo>
                <a:lnTo>
                  <a:pt x="1546250" y="779983"/>
                </a:lnTo>
                <a:cubicBezTo>
                  <a:pt x="1547690" y="779215"/>
                  <a:pt x="1556495" y="773334"/>
                  <a:pt x="1572666" y="762338"/>
                </a:cubicBezTo>
                <a:cubicBezTo>
                  <a:pt x="1588838" y="751343"/>
                  <a:pt x="1605568" y="739840"/>
                  <a:pt x="1622857" y="727828"/>
                </a:cubicBezTo>
                <a:cubicBezTo>
                  <a:pt x="1640146" y="715817"/>
                  <a:pt x="1651186" y="707903"/>
                  <a:pt x="1655978" y="704088"/>
                </a:cubicBezTo>
                <a:lnTo>
                  <a:pt x="1656893" y="704088"/>
                </a:lnTo>
                <a:cubicBezTo>
                  <a:pt x="1655635" y="705555"/>
                  <a:pt x="1654492" y="707193"/>
                  <a:pt x="1653464" y="709003"/>
                </a:cubicBezTo>
                <a:cubicBezTo>
                  <a:pt x="1652435" y="710812"/>
                  <a:pt x="1650835" y="712222"/>
                  <a:pt x="1648663" y="713232"/>
                </a:cubicBezTo>
                <a:cubicBezTo>
                  <a:pt x="1638833" y="724662"/>
                  <a:pt x="1628089" y="735863"/>
                  <a:pt x="1616430" y="746836"/>
                </a:cubicBezTo>
                <a:cubicBezTo>
                  <a:pt x="1604772" y="757809"/>
                  <a:pt x="1593570" y="768553"/>
                  <a:pt x="1582826" y="779069"/>
                </a:cubicBezTo>
                <a:lnTo>
                  <a:pt x="1585569" y="780897"/>
                </a:lnTo>
                <a:cubicBezTo>
                  <a:pt x="1603857" y="776478"/>
                  <a:pt x="1622145" y="772515"/>
                  <a:pt x="1640433" y="769010"/>
                </a:cubicBezTo>
                <a:cubicBezTo>
                  <a:pt x="1644948" y="769563"/>
                  <a:pt x="1651006" y="768915"/>
                  <a:pt x="1658607" y="767067"/>
                </a:cubicBezTo>
                <a:cubicBezTo>
                  <a:pt x="1666208" y="765219"/>
                  <a:pt x="1672952" y="764343"/>
                  <a:pt x="1678838" y="764438"/>
                </a:cubicBezTo>
                <a:lnTo>
                  <a:pt x="1687068" y="760781"/>
                </a:lnTo>
                <a:cubicBezTo>
                  <a:pt x="1685087" y="759714"/>
                  <a:pt x="1684477" y="758190"/>
                  <a:pt x="1685239" y="756209"/>
                </a:cubicBezTo>
                <a:lnTo>
                  <a:pt x="1690725" y="744321"/>
                </a:lnTo>
                <a:cubicBezTo>
                  <a:pt x="1691449" y="724509"/>
                  <a:pt x="1691830" y="704240"/>
                  <a:pt x="1691869" y="683514"/>
                </a:cubicBezTo>
                <a:cubicBezTo>
                  <a:pt x="1691907" y="662787"/>
                  <a:pt x="1690001" y="642518"/>
                  <a:pt x="1686153" y="622706"/>
                </a:cubicBezTo>
                <a:lnTo>
                  <a:pt x="1687068" y="620877"/>
                </a:lnTo>
                <a:lnTo>
                  <a:pt x="1683410" y="601675"/>
                </a:lnTo>
                <a:lnTo>
                  <a:pt x="1683410" y="598932"/>
                </a:lnTo>
                <a:lnTo>
                  <a:pt x="1685239" y="596189"/>
                </a:lnTo>
                <a:cubicBezTo>
                  <a:pt x="1685087" y="581139"/>
                  <a:pt x="1684477" y="566204"/>
                  <a:pt x="1683410" y="551383"/>
                </a:cubicBezTo>
                <a:cubicBezTo>
                  <a:pt x="1682344" y="536562"/>
                  <a:pt x="1681734" y="521627"/>
                  <a:pt x="1681582" y="506577"/>
                </a:cubicBezTo>
                <a:cubicBezTo>
                  <a:pt x="1681829" y="487680"/>
                  <a:pt x="1682248" y="468325"/>
                  <a:pt x="1682839" y="448513"/>
                </a:cubicBezTo>
                <a:cubicBezTo>
                  <a:pt x="1683429" y="428701"/>
                  <a:pt x="1682705" y="409346"/>
                  <a:pt x="1680667" y="390449"/>
                </a:cubicBezTo>
                <a:cubicBezTo>
                  <a:pt x="1679772" y="387553"/>
                  <a:pt x="1677676" y="385343"/>
                  <a:pt x="1674380" y="383819"/>
                </a:cubicBezTo>
                <a:cubicBezTo>
                  <a:pt x="1671085" y="382295"/>
                  <a:pt x="1669218" y="379628"/>
                  <a:pt x="1668780" y="375818"/>
                </a:cubicBezTo>
                <a:cubicBezTo>
                  <a:pt x="1668799" y="374866"/>
                  <a:pt x="1668989" y="373799"/>
                  <a:pt x="1669351" y="372618"/>
                </a:cubicBezTo>
                <a:cubicBezTo>
                  <a:pt x="1669713" y="371437"/>
                  <a:pt x="1670132" y="370370"/>
                  <a:pt x="1670609" y="369417"/>
                </a:cubicBezTo>
                <a:lnTo>
                  <a:pt x="1675181" y="369417"/>
                </a:lnTo>
                <a:cubicBezTo>
                  <a:pt x="1676171" y="367569"/>
                  <a:pt x="1677619" y="365779"/>
                  <a:pt x="1679524" y="364045"/>
                </a:cubicBezTo>
                <a:cubicBezTo>
                  <a:pt x="1681429" y="362312"/>
                  <a:pt x="1683334" y="360750"/>
                  <a:pt x="1685239" y="359359"/>
                </a:cubicBezTo>
                <a:close/>
                <a:moveTo>
                  <a:pt x="1538935" y="254203"/>
                </a:moveTo>
                <a:lnTo>
                  <a:pt x="1543507" y="257861"/>
                </a:lnTo>
                <a:cubicBezTo>
                  <a:pt x="1541964" y="261918"/>
                  <a:pt x="1540249" y="265919"/>
                  <a:pt x="1538364" y="269862"/>
                </a:cubicBezTo>
                <a:cubicBezTo>
                  <a:pt x="1536478" y="273805"/>
                  <a:pt x="1535449" y="278034"/>
                  <a:pt x="1535278" y="282549"/>
                </a:cubicBezTo>
                <a:lnTo>
                  <a:pt x="1543507" y="290779"/>
                </a:lnTo>
                <a:lnTo>
                  <a:pt x="1547165" y="290779"/>
                </a:lnTo>
                <a:lnTo>
                  <a:pt x="1548079" y="292608"/>
                </a:lnTo>
                <a:cubicBezTo>
                  <a:pt x="1554175" y="293979"/>
                  <a:pt x="1559585" y="296494"/>
                  <a:pt x="1564310" y="300152"/>
                </a:cubicBezTo>
                <a:cubicBezTo>
                  <a:pt x="1569034" y="303809"/>
                  <a:pt x="1572158" y="308610"/>
                  <a:pt x="1573682" y="314553"/>
                </a:cubicBezTo>
                <a:cubicBezTo>
                  <a:pt x="1576044" y="316077"/>
                  <a:pt x="1577035" y="316916"/>
                  <a:pt x="1576654" y="317068"/>
                </a:cubicBezTo>
                <a:cubicBezTo>
                  <a:pt x="1576273" y="317220"/>
                  <a:pt x="1576807" y="318516"/>
                  <a:pt x="1578254" y="320954"/>
                </a:cubicBezTo>
                <a:lnTo>
                  <a:pt x="1577340" y="324612"/>
                </a:lnTo>
                <a:lnTo>
                  <a:pt x="1579169" y="329184"/>
                </a:lnTo>
                <a:lnTo>
                  <a:pt x="1577340" y="332841"/>
                </a:lnTo>
                <a:cubicBezTo>
                  <a:pt x="1578654" y="334232"/>
                  <a:pt x="1579454" y="335794"/>
                  <a:pt x="1579740" y="337528"/>
                </a:cubicBezTo>
                <a:cubicBezTo>
                  <a:pt x="1580026" y="339261"/>
                  <a:pt x="1580140" y="341052"/>
                  <a:pt x="1580083" y="342900"/>
                </a:cubicBezTo>
                <a:lnTo>
                  <a:pt x="1588313" y="343814"/>
                </a:lnTo>
                <a:lnTo>
                  <a:pt x="1591970" y="347472"/>
                </a:lnTo>
                <a:cubicBezTo>
                  <a:pt x="1589951" y="347891"/>
                  <a:pt x="1587817" y="348653"/>
                  <a:pt x="1585569" y="349758"/>
                </a:cubicBezTo>
                <a:cubicBezTo>
                  <a:pt x="1583322" y="350863"/>
                  <a:pt x="1582102" y="352539"/>
                  <a:pt x="1581912" y="354787"/>
                </a:cubicBezTo>
                <a:cubicBezTo>
                  <a:pt x="1582445" y="354844"/>
                  <a:pt x="1582979" y="355187"/>
                  <a:pt x="1583512" y="355816"/>
                </a:cubicBezTo>
                <a:cubicBezTo>
                  <a:pt x="1584045" y="356444"/>
                  <a:pt x="1584122" y="357016"/>
                  <a:pt x="1583741" y="357530"/>
                </a:cubicBezTo>
                <a:lnTo>
                  <a:pt x="1572768" y="364845"/>
                </a:lnTo>
                <a:lnTo>
                  <a:pt x="1570939" y="370332"/>
                </a:lnTo>
                <a:cubicBezTo>
                  <a:pt x="1569510" y="371570"/>
                  <a:pt x="1567796" y="372294"/>
                  <a:pt x="1565796" y="372503"/>
                </a:cubicBezTo>
                <a:cubicBezTo>
                  <a:pt x="1563795" y="372713"/>
                  <a:pt x="1561852" y="373208"/>
                  <a:pt x="1559966" y="373989"/>
                </a:cubicBezTo>
                <a:cubicBezTo>
                  <a:pt x="1543850" y="381190"/>
                  <a:pt x="1527391" y="387820"/>
                  <a:pt x="1510589" y="393878"/>
                </a:cubicBezTo>
                <a:cubicBezTo>
                  <a:pt x="1493787" y="399935"/>
                  <a:pt x="1477327" y="406108"/>
                  <a:pt x="1461211" y="412394"/>
                </a:cubicBezTo>
                <a:cubicBezTo>
                  <a:pt x="1458011" y="413709"/>
                  <a:pt x="1454810" y="414966"/>
                  <a:pt x="1451610" y="416166"/>
                </a:cubicBezTo>
                <a:cubicBezTo>
                  <a:pt x="1448409" y="417366"/>
                  <a:pt x="1445209" y="418852"/>
                  <a:pt x="1442009" y="420624"/>
                </a:cubicBezTo>
                <a:lnTo>
                  <a:pt x="1441094" y="420624"/>
                </a:lnTo>
                <a:cubicBezTo>
                  <a:pt x="1435284" y="423138"/>
                  <a:pt x="1429988" y="426339"/>
                  <a:pt x="1425207" y="430225"/>
                </a:cubicBezTo>
                <a:cubicBezTo>
                  <a:pt x="1420425" y="434111"/>
                  <a:pt x="1415358" y="437312"/>
                  <a:pt x="1410005" y="439826"/>
                </a:cubicBezTo>
                <a:cubicBezTo>
                  <a:pt x="1407223" y="444017"/>
                  <a:pt x="1402499" y="447751"/>
                  <a:pt x="1395832" y="451028"/>
                </a:cubicBezTo>
                <a:cubicBezTo>
                  <a:pt x="1389164" y="454304"/>
                  <a:pt x="1383525" y="456666"/>
                  <a:pt x="1378915" y="458114"/>
                </a:cubicBezTo>
                <a:lnTo>
                  <a:pt x="1378001" y="458114"/>
                </a:lnTo>
                <a:lnTo>
                  <a:pt x="1369771" y="448970"/>
                </a:lnTo>
                <a:lnTo>
                  <a:pt x="1362456" y="446227"/>
                </a:lnTo>
                <a:cubicBezTo>
                  <a:pt x="1360475" y="442893"/>
                  <a:pt x="1359636" y="439045"/>
                  <a:pt x="1359941" y="434683"/>
                </a:cubicBezTo>
                <a:cubicBezTo>
                  <a:pt x="1360246" y="430320"/>
                  <a:pt x="1359865" y="426244"/>
                  <a:pt x="1358798" y="422453"/>
                </a:cubicBezTo>
                <a:cubicBezTo>
                  <a:pt x="1359084" y="417080"/>
                  <a:pt x="1358513" y="410680"/>
                  <a:pt x="1357084" y="403250"/>
                </a:cubicBezTo>
                <a:cubicBezTo>
                  <a:pt x="1355655" y="395821"/>
                  <a:pt x="1354398" y="389420"/>
                  <a:pt x="1353312" y="384048"/>
                </a:cubicBezTo>
                <a:cubicBezTo>
                  <a:pt x="1353636" y="380885"/>
                  <a:pt x="1353445" y="377837"/>
                  <a:pt x="1352741" y="374904"/>
                </a:cubicBezTo>
                <a:cubicBezTo>
                  <a:pt x="1352036" y="371970"/>
                  <a:pt x="1351617" y="368922"/>
                  <a:pt x="1351483" y="365760"/>
                </a:cubicBezTo>
                <a:cubicBezTo>
                  <a:pt x="1351483" y="364312"/>
                  <a:pt x="1351712" y="362636"/>
                  <a:pt x="1352169" y="360731"/>
                </a:cubicBezTo>
                <a:cubicBezTo>
                  <a:pt x="1352626" y="358826"/>
                  <a:pt x="1353312" y="357149"/>
                  <a:pt x="1354226" y="355701"/>
                </a:cubicBezTo>
                <a:cubicBezTo>
                  <a:pt x="1354150" y="350786"/>
                  <a:pt x="1355217" y="345986"/>
                  <a:pt x="1357427" y="341300"/>
                </a:cubicBezTo>
                <a:cubicBezTo>
                  <a:pt x="1359636" y="336613"/>
                  <a:pt x="1363446" y="334099"/>
                  <a:pt x="1368857" y="333756"/>
                </a:cubicBezTo>
                <a:cubicBezTo>
                  <a:pt x="1374000" y="334118"/>
                  <a:pt x="1379944" y="333851"/>
                  <a:pt x="1386688" y="332956"/>
                </a:cubicBezTo>
                <a:cubicBezTo>
                  <a:pt x="1393431" y="332060"/>
                  <a:pt x="1397546" y="328365"/>
                  <a:pt x="1399032" y="321869"/>
                </a:cubicBezTo>
                <a:lnTo>
                  <a:pt x="1403604" y="325526"/>
                </a:lnTo>
                <a:lnTo>
                  <a:pt x="1409090" y="324612"/>
                </a:lnTo>
                <a:cubicBezTo>
                  <a:pt x="1422123" y="320847"/>
                  <a:pt x="1437408" y="316388"/>
                  <a:pt x="1454946" y="311234"/>
                </a:cubicBezTo>
                <a:cubicBezTo>
                  <a:pt x="1472483" y="306081"/>
                  <a:pt x="1489055" y="299048"/>
                  <a:pt x="1504662" y="290135"/>
                </a:cubicBezTo>
                <a:cubicBezTo>
                  <a:pt x="1520269" y="281223"/>
                  <a:pt x="1531693" y="269245"/>
                  <a:pt x="1538935" y="254203"/>
                </a:cubicBezTo>
                <a:close/>
                <a:moveTo>
                  <a:pt x="3456432" y="167335"/>
                </a:moveTo>
                <a:cubicBezTo>
                  <a:pt x="3443732" y="167837"/>
                  <a:pt x="3430524" y="171811"/>
                  <a:pt x="3416808" y="179256"/>
                </a:cubicBezTo>
                <a:cubicBezTo>
                  <a:pt x="3403092" y="186701"/>
                  <a:pt x="3390087" y="194603"/>
                  <a:pt x="3377793" y="202963"/>
                </a:cubicBezTo>
                <a:cubicBezTo>
                  <a:pt x="3365500" y="211322"/>
                  <a:pt x="3355137" y="217125"/>
                  <a:pt x="3346704" y="220370"/>
                </a:cubicBezTo>
                <a:cubicBezTo>
                  <a:pt x="3331826" y="232905"/>
                  <a:pt x="3318148" y="246697"/>
                  <a:pt x="3305670" y="261747"/>
                </a:cubicBezTo>
                <a:cubicBezTo>
                  <a:pt x="3293192" y="276796"/>
                  <a:pt x="3280657" y="291960"/>
                  <a:pt x="3268065" y="307238"/>
                </a:cubicBezTo>
                <a:lnTo>
                  <a:pt x="3267151" y="307238"/>
                </a:lnTo>
                <a:cubicBezTo>
                  <a:pt x="3264694" y="310439"/>
                  <a:pt x="3262293" y="313868"/>
                  <a:pt x="3259950" y="317525"/>
                </a:cubicBezTo>
                <a:cubicBezTo>
                  <a:pt x="3257607" y="321183"/>
                  <a:pt x="3256350" y="325069"/>
                  <a:pt x="3256178" y="329184"/>
                </a:cubicBezTo>
                <a:cubicBezTo>
                  <a:pt x="3256407" y="340785"/>
                  <a:pt x="3257778" y="352787"/>
                  <a:pt x="3260293" y="365188"/>
                </a:cubicBezTo>
                <a:cubicBezTo>
                  <a:pt x="3262808" y="377590"/>
                  <a:pt x="3265094" y="389363"/>
                  <a:pt x="3267151" y="400507"/>
                </a:cubicBezTo>
                <a:cubicBezTo>
                  <a:pt x="3274336" y="400230"/>
                  <a:pt x="3284553" y="397837"/>
                  <a:pt x="3297800" y="393327"/>
                </a:cubicBezTo>
                <a:cubicBezTo>
                  <a:pt x="3311048" y="388817"/>
                  <a:pt x="3324448" y="383850"/>
                  <a:pt x="3338000" y="378426"/>
                </a:cubicBezTo>
                <a:cubicBezTo>
                  <a:pt x="3351552" y="373002"/>
                  <a:pt x="3362379" y="368780"/>
                  <a:pt x="3370478" y="365760"/>
                </a:cubicBezTo>
                <a:cubicBezTo>
                  <a:pt x="3374796" y="360228"/>
                  <a:pt x="3382823" y="356559"/>
                  <a:pt x="3394557" y="354753"/>
                </a:cubicBezTo>
                <a:cubicBezTo>
                  <a:pt x="3406292" y="352947"/>
                  <a:pt x="3417773" y="351445"/>
                  <a:pt x="3429000" y="350249"/>
                </a:cubicBezTo>
                <a:cubicBezTo>
                  <a:pt x="3440227" y="349052"/>
                  <a:pt x="3447237" y="346602"/>
                  <a:pt x="3450031" y="342900"/>
                </a:cubicBezTo>
                <a:cubicBezTo>
                  <a:pt x="3453384" y="328303"/>
                  <a:pt x="3458057" y="309338"/>
                  <a:pt x="3464052" y="286004"/>
                </a:cubicBezTo>
                <a:cubicBezTo>
                  <a:pt x="3470046" y="262670"/>
                  <a:pt x="3475533" y="240250"/>
                  <a:pt x="3480511" y="218745"/>
                </a:cubicBezTo>
                <a:cubicBezTo>
                  <a:pt x="3485489" y="197239"/>
                  <a:pt x="3488131" y="181931"/>
                  <a:pt x="3488436" y="172821"/>
                </a:cubicBezTo>
                <a:lnTo>
                  <a:pt x="3488436" y="169164"/>
                </a:lnTo>
                <a:cubicBezTo>
                  <a:pt x="3483388" y="168287"/>
                  <a:pt x="3478168" y="167754"/>
                  <a:pt x="3472777" y="167564"/>
                </a:cubicBezTo>
                <a:cubicBezTo>
                  <a:pt x="3467386" y="167373"/>
                  <a:pt x="3461937" y="167297"/>
                  <a:pt x="3456432" y="167335"/>
                </a:cubicBezTo>
                <a:close/>
                <a:moveTo>
                  <a:pt x="3478999" y="116621"/>
                </a:moveTo>
                <a:cubicBezTo>
                  <a:pt x="3492444" y="117464"/>
                  <a:pt x="3505952" y="122101"/>
                  <a:pt x="3519525" y="130530"/>
                </a:cubicBezTo>
                <a:cubicBezTo>
                  <a:pt x="3537623" y="141770"/>
                  <a:pt x="3547376" y="156781"/>
                  <a:pt x="3548786" y="175565"/>
                </a:cubicBezTo>
                <a:lnTo>
                  <a:pt x="3548786" y="176479"/>
                </a:lnTo>
                <a:lnTo>
                  <a:pt x="3545128" y="185623"/>
                </a:lnTo>
                <a:lnTo>
                  <a:pt x="3545128" y="189281"/>
                </a:lnTo>
                <a:cubicBezTo>
                  <a:pt x="3540590" y="193829"/>
                  <a:pt x="3534580" y="207249"/>
                  <a:pt x="3527098" y="229543"/>
                </a:cubicBezTo>
                <a:cubicBezTo>
                  <a:pt x="3519616" y="251836"/>
                  <a:pt x="3511834" y="277658"/>
                  <a:pt x="3503752" y="307010"/>
                </a:cubicBezTo>
                <a:cubicBezTo>
                  <a:pt x="3495670" y="336361"/>
                  <a:pt x="3488460" y="363898"/>
                  <a:pt x="3482121" y="389620"/>
                </a:cubicBezTo>
                <a:cubicBezTo>
                  <a:pt x="3475782" y="415342"/>
                  <a:pt x="3471486" y="433906"/>
                  <a:pt x="3469233" y="445313"/>
                </a:cubicBezTo>
                <a:cubicBezTo>
                  <a:pt x="3468433" y="449808"/>
                  <a:pt x="3467747" y="455219"/>
                  <a:pt x="3467176" y="461543"/>
                </a:cubicBezTo>
                <a:cubicBezTo>
                  <a:pt x="3466604" y="467868"/>
                  <a:pt x="3465462" y="472821"/>
                  <a:pt x="3463747" y="476402"/>
                </a:cubicBezTo>
                <a:cubicBezTo>
                  <a:pt x="3463671" y="479107"/>
                  <a:pt x="3463366" y="481698"/>
                  <a:pt x="3462833" y="484175"/>
                </a:cubicBezTo>
                <a:cubicBezTo>
                  <a:pt x="3462299" y="486651"/>
                  <a:pt x="3461994" y="489242"/>
                  <a:pt x="3461918" y="491947"/>
                </a:cubicBezTo>
                <a:lnTo>
                  <a:pt x="3461918" y="494690"/>
                </a:lnTo>
                <a:cubicBezTo>
                  <a:pt x="3458985" y="511207"/>
                  <a:pt x="3455708" y="528009"/>
                  <a:pt x="3452088" y="545096"/>
                </a:cubicBezTo>
                <a:cubicBezTo>
                  <a:pt x="3448469" y="562184"/>
                  <a:pt x="3445649" y="579215"/>
                  <a:pt x="3443630" y="596189"/>
                </a:cubicBezTo>
                <a:cubicBezTo>
                  <a:pt x="3440925" y="595884"/>
                  <a:pt x="3439020" y="596722"/>
                  <a:pt x="3437915" y="598703"/>
                </a:cubicBezTo>
                <a:cubicBezTo>
                  <a:pt x="3436810" y="600684"/>
                  <a:pt x="3436277" y="602894"/>
                  <a:pt x="3436315" y="605333"/>
                </a:cubicBezTo>
                <a:lnTo>
                  <a:pt x="3437230" y="610819"/>
                </a:lnTo>
                <a:lnTo>
                  <a:pt x="3435401" y="611733"/>
                </a:lnTo>
                <a:lnTo>
                  <a:pt x="3433572" y="610819"/>
                </a:lnTo>
                <a:cubicBezTo>
                  <a:pt x="3431857" y="611048"/>
                  <a:pt x="3430486" y="611962"/>
                  <a:pt x="3429457" y="613562"/>
                </a:cubicBezTo>
                <a:cubicBezTo>
                  <a:pt x="3428428" y="615162"/>
                  <a:pt x="3427057" y="616077"/>
                  <a:pt x="3425342" y="616305"/>
                </a:cubicBezTo>
                <a:lnTo>
                  <a:pt x="3421685" y="611733"/>
                </a:lnTo>
                <a:lnTo>
                  <a:pt x="3420770" y="611733"/>
                </a:lnTo>
                <a:lnTo>
                  <a:pt x="3417113" y="616305"/>
                </a:lnTo>
                <a:lnTo>
                  <a:pt x="3414369" y="608076"/>
                </a:lnTo>
                <a:cubicBezTo>
                  <a:pt x="3414827" y="607961"/>
                  <a:pt x="3415055" y="607504"/>
                  <a:pt x="3415055" y="606704"/>
                </a:cubicBezTo>
                <a:cubicBezTo>
                  <a:pt x="3415055" y="605904"/>
                  <a:pt x="3414827" y="605447"/>
                  <a:pt x="3414369" y="605333"/>
                </a:cubicBezTo>
                <a:lnTo>
                  <a:pt x="3410712" y="579729"/>
                </a:lnTo>
                <a:cubicBezTo>
                  <a:pt x="3410750" y="579310"/>
                  <a:pt x="3410902" y="579005"/>
                  <a:pt x="3411169" y="578815"/>
                </a:cubicBezTo>
                <a:cubicBezTo>
                  <a:pt x="3411436" y="578624"/>
                  <a:pt x="3411588" y="578320"/>
                  <a:pt x="3411626" y="577901"/>
                </a:cubicBezTo>
                <a:lnTo>
                  <a:pt x="3408883" y="575157"/>
                </a:lnTo>
                <a:lnTo>
                  <a:pt x="3408883" y="558698"/>
                </a:lnTo>
                <a:cubicBezTo>
                  <a:pt x="3403792" y="559071"/>
                  <a:pt x="3392029" y="562085"/>
                  <a:pt x="3373594" y="567741"/>
                </a:cubicBezTo>
                <a:cubicBezTo>
                  <a:pt x="3355159" y="573396"/>
                  <a:pt x="3336826" y="579458"/>
                  <a:pt x="3318595" y="585927"/>
                </a:cubicBezTo>
                <a:cubicBezTo>
                  <a:pt x="3300363" y="592395"/>
                  <a:pt x="3289006" y="597035"/>
                  <a:pt x="3284525" y="599846"/>
                </a:cubicBezTo>
                <a:cubicBezTo>
                  <a:pt x="3280543" y="602818"/>
                  <a:pt x="3276847" y="606247"/>
                  <a:pt x="3273437" y="610133"/>
                </a:cubicBezTo>
                <a:cubicBezTo>
                  <a:pt x="3270028" y="614019"/>
                  <a:pt x="3266103" y="616991"/>
                  <a:pt x="3261665" y="619049"/>
                </a:cubicBezTo>
                <a:lnTo>
                  <a:pt x="3260750" y="619049"/>
                </a:lnTo>
                <a:cubicBezTo>
                  <a:pt x="3260160" y="618401"/>
                  <a:pt x="3259055" y="617410"/>
                  <a:pt x="3257436" y="616077"/>
                </a:cubicBezTo>
                <a:cubicBezTo>
                  <a:pt x="3255816" y="614743"/>
                  <a:pt x="3254483" y="614210"/>
                  <a:pt x="3253435" y="614477"/>
                </a:cubicBezTo>
                <a:lnTo>
                  <a:pt x="3242462" y="604418"/>
                </a:lnTo>
                <a:cubicBezTo>
                  <a:pt x="3239719" y="595122"/>
                  <a:pt x="3236061" y="586283"/>
                  <a:pt x="3231489" y="577901"/>
                </a:cubicBezTo>
                <a:cubicBezTo>
                  <a:pt x="3229108" y="575538"/>
                  <a:pt x="3227013" y="571347"/>
                  <a:pt x="3225203" y="565328"/>
                </a:cubicBezTo>
                <a:cubicBezTo>
                  <a:pt x="3223393" y="559308"/>
                  <a:pt x="3222441" y="554660"/>
                  <a:pt x="3222345" y="551383"/>
                </a:cubicBezTo>
                <a:cubicBezTo>
                  <a:pt x="3222403" y="549059"/>
                  <a:pt x="3222974" y="546849"/>
                  <a:pt x="3224060" y="544754"/>
                </a:cubicBezTo>
                <a:cubicBezTo>
                  <a:pt x="3225146" y="542658"/>
                  <a:pt x="3226403" y="540905"/>
                  <a:pt x="3227832" y="539496"/>
                </a:cubicBezTo>
                <a:cubicBezTo>
                  <a:pt x="3227775" y="537648"/>
                  <a:pt x="3227203" y="535857"/>
                  <a:pt x="3226117" y="534124"/>
                </a:cubicBezTo>
                <a:cubicBezTo>
                  <a:pt x="3225031" y="532390"/>
                  <a:pt x="3223774" y="530828"/>
                  <a:pt x="3222345" y="529437"/>
                </a:cubicBezTo>
                <a:lnTo>
                  <a:pt x="3226917" y="524865"/>
                </a:lnTo>
                <a:lnTo>
                  <a:pt x="3223260" y="517550"/>
                </a:lnTo>
                <a:lnTo>
                  <a:pt x="3224174" y="516636"/>
                </a:lnTo>
                <a:cubicBezTo>
                  <a:pt x="3223915" y="509162"/>
                  <a:pt x="3221691" y="494137"/>
                  <a:pt x="3217502" y="471559"/>
                </a:cubicBezTo>
                <a:cubicBezTo>
                  <a:pt x="3213314" y="448981"/>
                  <a:pt x="3208720" y="427115"/>
                  <a:pt x="3203719" y="405959"/>
                </a:cubicBezTo>
                <a:cubicBezTo>
                  <a:pt x="3198718" y="384804"/>
                  <a:pt x="3194868" y="372623"/>
                  <a:pt x="3192170" y="369417"/>
                </a:cubicBezTo>
                <a:lnTo>
                  <a:pt x="3187598" y="372161"/>
                </a:lnTo>
                <a:cubicBezTo>
                  <a:pt x="3186227" y="372122"/>
                  <a:pt x="3184855" y="371970"/>
                  <a:pt x="3183483" y="371703"/>
                </a:cubicBezTo>
                <a:cubicBezTo>
                  <a:pt x="3182112" y="371437"/>
                  <a:pt x="3180740" y="371284"/>
                  <a:pt x="3179369" y="371246"/>
                </a:cubicBezTo>
                <a:cubicBezTo>
                  <a:pt x="3168301" y="359054"/>
                  <a:pt x="3158890" y="346862"/>
                  <a:pt x="3151137" y="334670"/>
                </a:cubicBezTo>
                <a:cubicBezTo>
                  <a:pt x="3143383" y="322478"/>
                  <a:pt x="3135115" y="309372"/>
                  <a:pt x="3126333" y="295351"/>
                </a:cubicBezTo>
                <a:cubicBezTo>
                  <a:pt x="3126714" y="293922"/>
                  <a:pt x="3126638" y="292436"/>
                  <a:pt x="3126105" y="290893"/>
                </a:cubicBezTo>
                <a:cubicBezTo>
                  <a:pt x="3125572" y="289350"/>
                  <a:pt x="3125038" y="288093"/>
                  <a:pt x="3124505" y="287121"/>
                </a:cubicBezTo>
                <a:lnTo>
                  <a:pt x="3122676" y="285293"/>
                </a:lnTo>
                <a:lnTo>
                  <a:pt x="3122676" y="284378"/>
                </a:lnTo>
                <a:lnTo>
                  <a:pt x="3127248" y="278892"/>
                </a:lnTo>
                <a:cubicBezTo>
                  <a:pt x="3125990" y="276530"/>
                  <a:pt x="3125990" y="274396"/>
                  <a:pt x="3127248" y="272491"/>
                </a:cubicBezTo>
                <a:cubicBezTo>
                  <a:pt x="3128505" y="270586"/>
                  <a:pt x="3130334" y="269367"/>
                  <a:pt x="3132734" y="268833"/>
                </a:cubicBezTo>
                <a:lnTo>
                  <a:pt x="3131820" y="267005"/>
                </a:lnTo>
                <a:lnTo>
                  <a:pt x="3134563" y="260604"/>
                </a:lnTo>
                <a:lnTo>
                  <a:pt x="3143707" y="260604"/>
                </a:lnTo>
                <a:cubicBezTo>
                  <a:pt x="3145231" y="256908"/>
                  <a:pt x="3149269" y="254012"/>
                  <a:pt x="3155823" y="251917"/>
                </a:cubicBezTo>
                <a:cubicBezTo>
                  <a:pt x="3162376" y="249821"/>
                  <a:pt x="3167786" y="248755"/>
                  <a:pt x="3172053" y="248717"/>
                </a:cubicBezTo>
                <a:cubicBezTo>
                  <a:pt x="3184569" y="249288"/>
                  <a:pt x="3195428" y="251574"/>
                  <a:pt x="3204629" y="255575"/>
                </a:cubicBezTo>
                <a:cubicBezTo>
                  <a:pt x="3213830" y="259575"/>
                  <a:pt x="3220345" y="261861"/>
                  <a:pt x="3224174" y="262433"/>
                </a:cubicBezTo>
                <a:cubicBezTo>
                  <a:pt x="3233032" y="252984"/>
                  <a:pt x="3245491" y="240563"/>
                  <a:pt x="3261550" y="225171"/>
                </a:cubicBezTo>
                <a:cubicBezTo>
                  <a:pt x="3277609" y="209778"/>
                  <a:pt x="3290754" y="198729"/>
                  <a:pt x="3300984" y="192024"/>
                </a:cubicBezTo>
                <a:lnTo>
                  <a:pt x="3300984" y="191109"/>
                </a:lnTo>
                <a:cubicBezTo>
                  <a:pt x="3326816" y="169107"/>
                  <a:pt x="3352419" y="152533"/>
                  <a:pt x="3377793" y="141389"/>
                </a:cubicBezTo>
                <a:cubicBezTo>
                  <a:pt x="3403168" y="130245"/>
                  <a:pt x="3432429" y="122129"/>
                  <a:pt x="3465576" y="117043"/>
                </a:cubicBezTo>
                <a:cubicBezTo>
                  <a:pt x="3470043" y="116481"/>
                  <a:pt x="3474517" y="116340"/>
                  <a:pt x="3478999" y="116621"/>
                </a:cubicBezTo>
                <a:close/>
                <a:moveTo>
                  <a:pt x="131673" y="85039"/>
                </a:moveTo>
                <a:lnTo>
                  <a:pt x="132588" y="85039"/>
                </a:lnTo>
                <a:cubicBezTo>
                  <a:pt x="133502" y="86010"/>
                  <a:pt x="134417" y="87039"/>
                  <a:pt x="135331" y="88125"/>
                </a:cubicBezTo>
                <a:cubicBezTo>
                  <a:pt x="136245" y="89211"/>
                  <a:pt x="137160" y="90011"/>
                  <a:pt x="138074" y="90525"/>
                </a:cubicBezTo>
                <a:cubicBezTo>
                  <a:pt x="150533" y="97517"/>
                  <a:pt x="163563" y="103194"/>
                  <a:pt x="177165" y="107556"/>
                </a:cubicBezTo>
                <a:cubicBezTo>
                  <a:pt x="190767" y="111918"/>
                  <a:pt x="204254" y="116910"/>
                  <a:pt x="217627" y="122529"/>
                </a:cubicBezTo>
                <a:cubicBezTo>
                  <a:pt x="222332" y="125120"/>
                  <a:pt x="225723" y="128854"/>
                  <a:pt x="227800" y="133731"/>
                </a:cubicBezTo>
                <a:cubicBezTo>
                  <a:pt x="229876" y="138607"/>
                  <a:pt x="232581" y="142799"/>
                  <a:pt x="235915" y="146304"/>
                </a:cubicBezTo>
                <a:cubicBezTo>
                  <a:pt x="241080" y="156571"/>
                  <a:pt x="245279" y="170174"/>
                  <a:pt x="248513" y="187113"/>
                </a:cubicBezTo>
                <a:cubicBezTo>
                  <a:pt x="251748" y="204052"/>
                  <a:pt x="254118" y="221245"/>
                  <a:pt x="255625" y="238692"/>
                </a:cubicBezTo>
                <a:cubicBezTo>
                  <a:pt x="257133" y="256139"/>
                  <a:pt x="257878" y="270758"/>
                  <a:pt x="257861" y="282549"/>
                </a:cubicBezTo>
                <a:cubicBezTo>
                  <a:pt x="257594" y="300723"/>
                  <a:pt x="257213" y="318554"/>
                  <a:pt x="256718" y="336042"/>
                </a:cubicBezTo>
                <a:cubicBezTo>
                  <a:pt x="256222" y="353530"/>
                  <a:pt x="257213" y="371360"/>
                  <a:pt x="259689" y="389534"/>
                </a:cubicBezTo>
                <a:cubicBezTo>
                  <a:pt x="259366" y="391782"/>
                  <a:pt x="259556" y="393916"/>
                  <a:pt x="260261" y="395935"/>
                </a:cubicBezTo>
                <a:cubicBezTo>
                  <a:pt x="260966" y="397954"/>
                  <a:pt x="261385" y="400088"/>
                  <a:pt x="261518" y="402336"/>
                </a:cubicBezTo>
                <a:lnTo>
                  <a:pt x="261518" y="403250"/>
                </a:lnTo>
                <a:cubicBezTo>
                  <a:pt x="260909" y="402869"/>
                  <a:pt x="259842" y="401117"/>
                  <a:pt x="258318" y="397992"/>
                </a:cubicBezTo>
                <a:cubicBezTo>
                  <a:pt x="256794" y="394868"/>
                  <a:pt x="255727" y="392658"/>
                  <a:pt x="255117" y="391363"/>
                </a:cubicBezTo>
                <a:cubicBezTo>
                  <a:pt x="255232" y="394068"/>
                  <a:pt x="255689" y="396659"/>
                  <a:pt x="256489" y="399135"/>
                </a:cubicBezTo>
                <a:cubicBezTo>
                  <a:pt x="257289" y="401612"/>
                  <a:pt x="257746" y="404203"/>
                  <a:pt x="257861" y="406908"/>
                </a:cubicBezTo>
                <a:cubicBezTo>
                  <a:pt x="248183" y="390468"/>
                  <a:pt x="237820" y="374427"/>
                  <a:pt x="226771" y="358787"/>
                </a:cubicBezTo>
                <a:cubicBezTo>
                  <a:pt x="215722" y="343147"/>
                  <a:pt x="204445" y="327793"/>
                  <a:pt x="192938" y="312725"/>
                </a:cubicBezTo>
                <a:cubicBezTo>
                  <a:pt x="192216" y="310766"/>
                  <a:pt x="188479" y="304218"/>
                  <a:pt x="181728" y="293082"/>
                </a:cubicBezTo>
                <a:cubicBezTo>
                  <a:pt x="174978" y="281945"/>
                  <a:pt x="167719" y="270656"/>
                  <a:pt x="159952" y="259215"/>
                </a:cubicBezTo>
                <a:cubicBezTo>
                  <a:pt x="152185" y="247774"/>
                  <a:pt x="146417" y="240617"/>
                  <a:pt x="142646" y="237744"/>
                </a:cubicBezTo>
                <a:cubicBezTo>
                  <a:pt x="141179" y="236867"/>
                  <a:pt x="139770" y="235877"/>
                  <a:pt x="138417" y="234772"/>
                </a:cubicBezTo>
                <a:cubicBezTo>
                  <a:pt x="137065" y="233667"/>
                  <a:pt x="136341" y="232219"/>
                  <a:pt x="136245" y="230429"/>
                </a:cubicBezTo>
                <a:cubicBezTo>
                  <a:pt x="129273" y="225952"/>
                  <a:pt x="123787" y="221418"/>
                  <a:pt x="119786" y="216827"/>
                </a:cubicBezTo>
                <a:cubicBezTo>
                  <a:pt x="115786" y="212236"/>
                  <a:pt x="111214" y="207016"/>
                  <a:pt x="106070" y="201168"/>
                </a:cubicBezTo>
                <a:lnTo>
                  <a:pt x="106985" y="199339"/>
                </a:lnTo>
                <a:lnTo>
                  <a:pt x="100584" y="192938"/>
                </a:lnTo>
                <a:cubicBezTo>
                  <a:pt x="100451" y="189471"/>
                  <a:pt x="99574" y="186804"/>
                  <a:pt x="97955" y="184937"/>
                </a:cubicBezTo>
                <a:cubicBezTo>
                  <a:pt x="96336" y="183070"/>
                  <a:pt x="94774" y="180860"/>
                  <a:pt x="93269" y="178308"/>
                </a:cubicBezTo>
                <a:cubicBezTo>
                  <a:pt x="90449" y="176003"/>
                  <a:pt x="87630" y="173298"/>
                  <a:pt x="84810" y="170192"/>
                </a:cubicBezTo>
                <a:cubicBezTo>
                  <a:pt x="81991" y="167087"/>
                  <a:pt x="79629" y="163696"/>
                  <a:pt x="77724" y="160020"/>
                </a:cubicBezTo>
                <a:lnTo>
                  <a:pt x="73152" y="158191"/>
                </a:lnTo>
                <a:lnTo>
                  <a:pt x="72237" y="157277"/>
                </a:lnTo>
                <a:cubicBezTo>
                  <a:pt x="78162" y="152285"/>
                  <a:pt x="83001" y="146723"/>
                  <a:pt x="86754" y="140589"/>
                </a:cubicBezTo>
                <a:cubicBezTo>
                  <a:pt x="90506" y="134455"/>
                  <a:pt x="93288" y="127520"/>
                  <a:pt x="95098" y="119786"/>
                </a:cubicBezTo>
                <a:lnTo>
                  <a:pt x="101498" y="115214"/>
                </a:lnTo>
                <a:lnTo>
                  <a:pt x="109728" y="100584"/>
                </a:lnTo>
                <a:cubicBezTo>
                  <a:pt x="117026" y="102322"/>
                  <a:pt x="120616" y="102604"/>
                  <a:pt x="120497" y="101430"/>
                </a:cubicBezTo>
                <a:cubicBezTo>
                  <a:pt x="120379" y="100256"/>
                  <a:pt x="120311" y="98168"/>
                  <a:pt x="120294" y="95165"/>
                </a:cubicBezTo>
                <a:cubicBezTo>
                  <a:pt x="120277" y="92162"/>
                  <a:pt x="124070" y="88787"/>
                  <a:pt x="131673" y="85039"/>
                </a:cubicBezTo>
                <a:close/>
                <a:moveTo>
                  <a:pt x="3061411" y="73152"/>
                </a:moveTo>
                <a:cubicBezTo>
                  <a:pt x="3078708" y="73990"/>
                  <a:pt x="3094405" y="81457"/>
                  <a:pt x="3108502" y="95555"/>
                </a:cubicBezTo>
                <a:cubicBezTo>
                  <a:pt x="3122600" y="109652"/>
                  <a:pt x="3130067" y="125349"/>
                  <a:pt x="3130905" y="142646"/>
                </a:cubicBezTo>
                <a:cubicBezTo>
                  <a:pt x="3130867" y="147180"/>
                  <a:pt x="3130486" y="151600"/>
                  <a:pt x="3129763" y="155905"/>
                </a:cubicBezTo>
                <a:cubicBezTo>
                  <a:pt x="3129038" y="160210"/>
                  <a:pt x="3128200" y="164630"/>
                  <a:pt x="3127248" y="169164"/>
                </a:cubicBezTo>
                <a:cubicBezTo>
                  <a:pt x="3126276" y="171469"/>
                  <a:pt x="3123419" y="173717"/>
                  <a:pt x="3118675" y="175907"/>
                </a:cubicBezTo>
                <a:cubicBezTo>
                  <a:pt x="3113932" y="178098"/>
                  <a:pt x="3110388" y="180117"/>
                  <a:pt x="3108045" y="181965"/>
                </a:cubicBezTo>
                <a:cubicBezTo>
                  <a:pt x="3098940" y="190176"/>
                  <a:pt x="3090634" y="198901"/>
                  <a:pt x="3083128" y="208140"/>
                </a:cubicBezTo>
                <a:cubicBezTo>
                  <a:pt x="3075622" y="217379"/>
                  <a:pt x="3068688" y="227247"/>
                  <a:pt x="3062325" y="237744"/>
                </a:cubicBezTo>
                <a:cubicBezTo>
                  <a:pt x="3026035" y="296037"/>
                  <a:pt x="2992545" y="357530"/>
                  <a:pt x="2961856" y="422224"/>
                </a:cubicBezTo>
                <a:cubicBezTo>
                  <a:pt x="2931166" y="486918"/>
                  <a:pt x="2901563" y="550697"/>
                  <a:pt x="2873044" y="613562"/>
                </a:cubicBezTo>
                <a:cubicBezTo>
                  <a:pt x="2869158" y="622916"/>
                  <a:pt x="2865044" y="632326"/>
                  <a:pt x="2860700" y="641794"/>
                </a:cubicBezTo>
                <a:cubicBezTo>
                  <a:pt x="2856357" y="651262"/>
                  <a:pt x="2850413" y="659530"/>
                  <a:pt x="2842869" y="666597"/>
                </a:cubicBezTo>
                <a:lnTo>
                  <a:pt x="2841041" y="666597"/>
                </a:lnTo>
                <a:cubicBezTo>
                  <a:pt x="2839822" y="664216"/>
                  <a:pt x="2838602" y="662121"/>
                  <a:pt x="2837383" y="660311"/>
                </a:cubicBezTo>
                <a:cubicBezTo>
                  <a:pt x="2836164" y="658501"/>
                  <a:pt x="2834030" y="657549"/>
                  <a:pt x="2830982" y="657453"/>
                </a:cubicBezTo>
                <a:lnTo>
                  <a:pt x="2828239" y="657453"/>
                </a:lnTo>
                <a:cubicBezTo>
                  <a:pt x="2826486" y="659035"/>
                  <a:pt x="2824734" y="660901"/>
                  <a:pt x="2822981" y="663054"/>
                </a:cubicBezTo>
                <a:cubicBezTo>
                  <a:pt x="2821228" y="665207"/>
                  <a:pt x="2819019" y="666388"/>
                  <a:pt x="2816352" y="666597"/>
                </a:cubicBezTo>
                <a:lnTo>
                  <a:pt x="2807208" y="660197"/>
                </a:lnTo>
                <a:cubicBezTo>
                  <a:pt x="2806103" y="656520"/>
                  <a:pt x="2804198" y="652900"/>
                  <a:pt x="2801493" y="649338"/>
                </a:cubicBezTo>
                <a:cubicBezTo>
                  <a:pt x="2798788" y="645776"/>
                  <a:pt x="2796425" y="642385"/>
                  <a:pt x="2794406" y="639165"/>
                </a:cubicBezTo>
                <a:cubicBezTo>
                  <a:pt x="2794768" y="636651"/>
                  <a:pt x="2794502" y="633450"/>
                  <a:pt x="2793606" y="629564"/>
                </a:cubicBezTo>
                <a:cubicBezTo>
                  <a:pt x="2792711" y="625678"/>
                  <a:pt x="2791758" y="622478"/>
                  <a:pt x="2790749" y="619963"/>
                </a:cubicBezTo>
                <a:cubicBezTo>
                  <a:pt x="2789053" y="617201"/>
                  <a:pt x="2787644" y="614267"/>
                  <a:pt x="2786520" y="611162"/>
                </a:cubicBezTo>
                <a:cubicBezTo>
                  <a:pt x="2785395" y="608057"/>
                  <a:pt x="2783757" y="604894"/>
                  <a:pt x="2781605" y="601675"/>
                </a:cubicBezTo>
                <a:lnTo>
                  <a:pt x="2781605" y="598932"/>
                </a:lnTo>
                <a:lnTo>
                  <a:pt x="2778861" y="594360"/>
                </a:lnTo>
                <a:lnTo>
                  <a:pt x="2779776" y="591617"/>
                </a:lnTo>
                <a:lnTo>
                  <a:pt x="2776118" y="587045"/>
                </a:lnTo>
                <a:lnTo>
                  <a:pt x="2777947" y="577901"/>
                </a:lnTo>
                <a:lnTo>
                  <a:pt x="2776118" y="566928"/>
                </a:lnTo>
                <a:lnTo>
                  <a:pt x="2771546" y="563270"/>
                </a:lnTo>
                <a:lnTo>
                  <a:pt x="2775204" y="560527"/>
                </a:lnTo>
                <a:lnTo>
                  <a:pt x="2775204" y="558698"/>
                </a:lnTo>
                <a:lnTo>
                  <a:pt x="2778861" y="556869"/>
                </a:lnTo>
                <a:cubicBezTo>
                  <a:pt x="2779623" y="555803"/>
                  <a:pt x="2779928" y="554279"/>
                  <a:pt x="2779776" y="552297"/>
                </a:cubicBezTo>
                <a:lnTo>
                  <a:pt x="2783433" y="546811"/>
                </a:lnTo>
                <a:lnTo>
                  <a:pt x="2783433" y="543153"/>
                </a:lnTo>
                <a:cubicBezTo>
                  <a:pt x="2785186" y="539496"/>
                  <a:pt x="2786710" y="535838"/>
                  <a:pt x="2788005" y="532181"/>
                </a:cubicBezTo>
                <a:cubicBezTo>
                  <a:pt x="2789301" y="528523"/>
                  <a:pt x="2790825" y="524865"/>
                  <a:pt x="2792577" y="521208"/>
                </a:cubicBezTo>
                <a:lnTo>
                  <a:pt x="2792577" y="520293"/>
                </a:lnTo>
                <a:lnTo>
                  <a:pt x="2790749" y="520293"/>
                </a:lnTo>
                <a:lnTo>
                  <a:pt x="2790749" y="518465"/>
                </a:lnTo>
                <a:cubicBezTo>
                  <a:pt x="2795206" y="511092"/>
                  <a:pt x="2798864" y="503434"/>
                  <a:pt x="2801722" y="495490"/>
                </a:cubicBezTo>
                <a:cubicBezTo>
                  <a:pt x="2804579" y="487546"/>
                  <a:pt x="2807322" y="479660"/>
                  <a:pt x="2809951" y="471830"/>
                </a:cubicBezTo>
                <a:lnTo>
                  <a:pt x="2810865" y="470001"/>
                </a:lnTo>
                <a:lnTo>
                  <a:pt x="2810865" y="470916"/>
                </a:lnTo>
                <a:cubicBezTo>
                  <a:pt x="2810808" y="473621"/>
                  <a:pt x="2810465" y="476212"/>
                  <a:pt x="2809837" y="478688"/>
                </a:cubicBezTo>
                <a:cubicBezTo>
                  <a:pt x="2809208" y="481165"/>
                  <a:pt x="2808636" y="483755"/>
                  <a:pt x="2808122" y="486461"/>
                </a:cubicBezTo>
                <a:lnTo>
                  <a:pt x="2805379" y="509321"/>
                </a:lnTo>
                <a:cubicBezTo>
                  <a:pt x="2806751" y="513816"/>
                  <a:pt x="2807665" y="519912"/>
                  <a:pt x="2808122" y="527609"/>
                </a:cubicBezTo>
                <a:cubicBezTo>
                  <a:pt x="2808580" y="535305"/>
                  <a:pt x="2811323" y="539572"/>
                  <a:pt x="2816352" y="540410"/>
                </a:cubicBezTo>
                <a:cubicBezTo>
                  <a:pt x="2817323" y="539743"/>
                  <a:pt x="2818352" y="538334"/>
                  <a:pt x="2819438" y="536181"/>
                </a:cubicBezTo>
                <a:cubicBezTo>
                  <a:pt x="2820524" y="534028"/>
                  <a:pt x="2821324" y="532390"/>
                  <a:pt x="2821838" y="531266"/>
                </a:cubicBezTo>
                <a:cubicBezTo>
                  <a:pt x="2821624" y="527889"/>
                  <a:pt x="2827686" y="514015"/>
                  <a:pt x="2840024" y="489643"/>
                </a:cubicBezTo>
                <a:cubicBezTo>
                  <a:pt x="2852362" y="465271"/>
                  <a:pt x="2867875" y="435303"/>
                  <a:pt x="2886563" y="399739"/>
                </a:cubicBezTo>
                <a:cubicBezTo>
                  <a:pt x="2905251" y="364175"/>
                  <a:pt x="2924012" y="327916"/>
                  <a:pt x="2942846" y="290962"/>
                </a:cubicBezTo>
                <a:cubicBezTo>
                  <a:pt x="2961680" y="254008"/>
                  <a:pt x="2977486" y="221260"/>
                  <a:pt x="2990263" y="192719"/>
                </a:cubicBezTo>
                <a:cubicBezTo>
                  <a:pt x="3003041" y="164177"/>
                  <a:pt x="3009688" y="144743"/>
                  <a:pt x="3010205" y="134417"/>
                </a:cubicBezTo>
                <a:cubicBezTo>
                  <a:pt x="3008909" y="131578"/>
                  <a:pt x="3007614" y="128568"/>
                  <a:pt x="3006318" y="125387"/>
                </a:cubicBezTo>
                <a:cubicBezTo>
                  <a:pt x="3005023" y="122205"/>
                  <a:pt x="3003271" y="119424"/>
                  <a:pt x="3001060" y="117043"/>
                </a:cubicBezTo>
                <a:cubicBezTo>
                  <a:pt x="3000946" y="115367"/>
                  <a:pt x="3000261" y="113004"/>
                  <a:pt x="2999003" y="109956"/>
                </a:cubicBezTo>
                <a:cubicBezTo>
                  <a:pt x="2997746" y="106908"/>
                  <a:pt x="2996603" y="105003"/>
                  <a:pt x="2995574" y="104241"/>
                </a:cubicBezTo>
                <a:cubicBezTo>
                  <a:pt x="2996527" y="103746"/>
                  <a:pt x="2997365" y="102908"/>
                  <a:pt x="2998089" y="101727"/>
                </a:cubicBezTo>
                <a:cubicBezTo>
                  <a:pt x="2998813" y="100546"/>
                  <a:pt x="2999194" y="99250"/>
                  <a:pt x="2999232" y="97840"/>
                </a:cubicBezTo>
                <a:cubicBezTo>
                  <a:pt x="3001880" y="96831"/>
                  <a:pt x="3004128" y="95421"/>
                  <a:pt x="3005976" y="93611"/>
                </a:cubicBezTo>
                <a:cubicBezTo>
                  <a:pt x="3007823" y="91802"/>
                  <a:pt x="3009843" y="90163"/>
                  <a:pt x="3012033" y="88697"/>
                </a:cubicBezTo>
                <a:cubicBezTo>
                  <a:pt x="3018663" y="84506"/>
                  <a:pt x="3024606" y="81915"/>
                  <a:pt x="3029864" y="80924"/>
                </a:cubicBezTo>
                <a:cubicBezTo>
                  <a:pt x="3035122" y="79934"/>
                  <a:pt x="3041066" y="78257"/>
                  <a:pt x="3047695" y="75895"/>
                </a:cubicBezTo>
                <a:lnTo>
                  <a:pt x="3049524" y="75895"/>
                </a:lnTo>
                <a:cubicBezTo>
                  <a:pt x="3051391" y="74981"/>
                  <a:pt x="3053372" y="74295"/>
                  <a:pt x="3055467" y="73838"/>
                </a:cubicBezTo>
                <a:cubicBezTo>
                  <a:pt x="3057563" y="73380"/>
                  <a:pt x="3059544" y="73152"/>
                  <a:pt x="3061411" y="73152"/>
                </a:cubicBezTo>
                <a:close/>
                <a:moveTo>
                  <a:pt x="1473098" y="18288"/>
                </a:moveTo>
                <a:lnTo>
                  <a:pt x="1483157" y="18288"/>
                </a:lnTo>
                <a:cubicBezTo>
                  <a:pt x="1490548" y="21355"/>
                  <a:pt x="1499311" y="24365"/>
                  <a:pt x="1509446" y="27317"/>
                </a:cubicBezTo>
                <a:cubicBezTo>
                  <a:pt x="1519580" y="30270"/>
                  <a:pt x="1525143" y="36709"/>
                  <a:pt x="1526133" y="46634"/>
                </a:cubicBezTo>
                <a:cubicBezTo>
                  <a:pt x="1526438" y="51740"/>
                  <a:pt x="1527657" y="55016"/>
                  <a:pt x="1529791" y="56464"/>
                </a:cubicBezTo>
                <a:cubicBezTo>
                  <a:pt x="1531925" y="57912"/>
                  <a:pt x="1533144" y="59817"/>
                  <a:pt x="1533449" y="62179"/>
                </a:cubicBezTo>
                <a:cubicBezTo>
                  <a:pt x="1532895" y="68089"/>
                  <a:pt x="1528414" y="75065"/>
                  <a:pt x="1520004" y="83108"/>
                </a:cubicBezTo>
                <a:cubicBezTo>
                  <a:pt x="1511593" y="91152"/>
                  <a:pt x="1502574" y="99551"/>
                  <a:pt x="1492944" y="108305"/>
                </a:cubicBezTo>
                <a:cubicBezTo>
                  <a:pt x="1483315" y="117060"/>
                  <a:pt x="1476395" y="125459"/>
                  <a:pt x="1472184" y="133502"/>
                </a:cubicBezTo>
                <a:lnTo>
                  <a:pt x="1472184" y="134417"/>
                </a:lnTo>
                <a:cubicBezTo>
                  <a:pt x="1474792" y="135946"/>
                  <a:pt x="1486239" y="141320"/>
                  <a:pt x="1506525" y="150537"/>
                </a:cubicBezTo>
                <a:cubicBezTo>
                  <a:pt x="1526811" y="159754"/>
                  <a:pt x="1547605" y="169124"/>
                  <a:pt x="1568907" y="178646"/>
                </a:cubicBezTo>
                <a:cubicBezTo>
                  <a:pt x="1590209" y="188169"/>
                  <a:pt x="1603688" y="194152"/>
                  <a:pt x="1609344" y="196596"/>
                </a:cubicBezTo>
                <a:cubicBezTo>
                  <a:pt x="1628946" y="205835"/>
                  <a:pt x="1649177" y="217074"/>
                  <a:pt x="1670037" y="230314"/>
                </a:cubicBezTo>
                <a:cubicBezTo>
                  <a:pt x="1690897" y="243554"/>
                  <a:pt x="1709985" y="255479"/>
                  <a:pt x="1727301" y="266090"/>
                </a:cubicBezTo>
                <a:lnTo>
                  <a:pt x="1729130" y="265176"/>
                </a:lnTo>
                <a:cubicBezTo>
                  <a:pt x="1727244" y="253346"/>
                  <a:pt x="1724387" y="242030"/>
                  <a:pt x="1720558" y="231229"/>
                </a:cubicBezTo>
                <a:cubicBezTo>
                  <a:pt x="1716729" y="220427"/>
                  <a:pt x="1712271" y="209797"/>
                  <a:pt x="1707185" y="199339"/>
                </a:cubicBezTo>
                <a:lnTo>
                  <a:pt x="1707185" y="198425"/>
                </a:lnTo>
                <a:cubicBezTo>
                  <a:pt x="1709128" y="199320"/>
                  <a:pt x="1711185" y="201873"/>
                  <a:pt x="1713357" y="206083"/>
                </a:cubicBezTo>
                <a:cubicBezTo>
                  <a:pt x="1715529" y="210293"/>
                  <a:pt x="1717129" y="213531"/>
                  <a:pt x="1718157" y="215798"/>
                </a:cubicBezTo>
                <a:cubicBezTo>
                  <a:pt x="1722996" y="225895"/>
                  <a:pt x="1728864" y="235877"/>
                  <a:pt x="1735760" y="245745"/>
                </a:cubicBezTo>
                <a:cubicBezTo>
                  <a:pt x="1742656" y="255613"/>
                  <a:pt x="1748980" y="265138"/>
                  <a:pt x="1754733" y="274320"/>
                </a:cubicBezTo>
                <a:cubicBezTo>
                  <a:pt x="1755248" y="273939"/>
                  <a:pt x="1755819" y="274015"/>
                  <a:pt x="1756448" y="274548"/>
                </a:cubicBezTo>
                <a:cubicBezTo>
                  <a:pt x="1757077" y="275082"/>
                  <a:pt x="1757420" y="275615"/>
                  <a:pt x="1757477" y="276149"/>
                </a:cubicBezTo>
                <a:cubicBezTo>
                  <a:pt x="1761363" y="279387"/>
                  <a:pt x="1764335" y="282740"/>
                  <a:pt x="1766392" y="286207"/>
                </a:cubicBezTo>
                <a:cubicBezTo>
                  <a:pt x="1768449" y="289674"/>
                  <a:pt x="1770964" y="293027"/>
                  <a:pt x="1773936" y="296265"/>
                </a:cubicBezTo>
                <a:cubicBezTo>
                  <a:pt x="1775993" y="298018"/>
                  <a:pt x="1778508" y="299771"/>
                  <a:pt x="1781480" y="301523"/>
                </a:cubicBezTo>
                <a:cubicBezTo>
                  <a:pt x="1784451" y="303276"/>
                  <a:pt x="1786509" y="305486"/>
                  <a:pt x="1787652" y="308153"/>
                </a:cubicBezTo>
                <a:cubicBezTo>
                  <a:pt x="1792662" y="310286"/>
                  <a:pt x="1799329" y="316077"/>
                  <a:pt x="1807654" y="325526"/>
                </a:cubicBezTo>
                <a:cubicBezTo>
                  <a:pt x="1815979" y="334975"/>
                  <a:pt x="1820589" y="343509"/>
                  <a:pt x="1821485" y="351129"/>
                </a:cubicBezTo>
                <a:cubicBezTo>
                  <a:pt x="1821866" y="359397"/>
                  <a:pt x="1823390" y="365722"/>
                  <a:pt x="1826057" y="370103"/>
                </a:cubicBezTo>
                <a:cubicBezTo>
                  <a:pt x="1828724" y="374485"/>
                  <a:pt x="1830248" y="379438"/>
                  <a:pt x="1830629" y="384962"/>
                </a:cubicBezTo>
                <a:cubicBezTo>
                  <a:pt x="1830210" y="394678"/>
                  <a:pt x="1828305" y="400393"/>
                  <a:pt x="1824914" y="402107"/>
                </a:cubicBezTo>
                <a:cubicBezTo>
                  <a:pt x="1821523" y="403822"/>
                  <a:pt x="1819160" y="406336"/>
                  <a:pt x="1817827" y="409651"/>
                </a:cubicBezTo>
                <a:lnTo>
                  <a:pt x="1811426" y="402336"/>
                </a:lnTo>
                <a:lnTo>
                  <a:pt x="1801368" y="400507"/>
                </a:lnTo>
                <a:cubicBezTo>
                  <a:pt x="1798072" y="399002"/>
                  <a:pt x="1794834" y="396754"/>
                  <a:pt x="1791652" y="393763"/>
                </a:cubicBezTo>
                <a:cubicBezTo>
                  <a:pt x="1788471" y="390772"/>
                  <a:pt x="1785918" y="387839"/>
                  <a:pt x="1783994" y="384962"/>
                </a:cubicBezTo>
                <a:lnTo>
                  <a:pt x="1780337" y="383133"/>
                </a:lnTo>
                <a:lnTo>
                  <a:pt x="1780337" y="382219"/>
                </a:lnTo>
                <a:cubicBezTo>
                  <a:pt x="1776584" y="380390"/>
                  <a:pt x="1771974" y="377876"/>
                  <a:pt x="1766506" y="374675"/>
                </a:cubicBezTo>
                <a:cubicBezTo>
                  <a:pt x="1761039" y="371475"/>
                  <a:pt x="1758029" y="367589"/>
                  <a:pt x="1757477" y="363017"/>
                </a:cubicBezTo>
                <a:cubicBezTo>
                  <a:pt x="1753876" y="361150"/>
                  <a:pt x="1750333" y="359168"/>
                  <a:pt x="1746847" y="357073"/>
                </a:cubicBezTo>
                <a:cubicBezTo>
                  <a:pt x="1743361" y="354977"/>
                  <a:pt x="1739589" y="352996"/>
                  <a:pt x="1735531" y="351129"/>
                </a:cubicBezTo>
                <a:cubicBezTo>
                  <a:pt x="1734560" y="349720"/>
                  <a:pt x="1733302" y="348424"/>
                  <a:pt x="1731759" y="347243"/>
                </a:cubicBezTo>
                <a:cubicBezTo>
                  <a:pt x="1730216" y="346062"/>
                  <a:pt x="1728730" y="345224"/>
                  <a:pt x="1727301" y="344729"/>
                </a:cubicBezTo>
                <a:lnTo>
                  <a:pt x="1723644" y="337413"/>
                </a:lnTo>
                <a:cubicBezTo>
                  <a:pt x="1709032" y="328098"/>
                  <a:pt x="1694593" y="317925"/>
                  <a:pt x="1680324" y="306895"/>
                </a:cubicBezTo>
                <a:cubicBezTo>
                  <a:pt x="1666056" y="295865"/>
                  <a:pt x="1651845" y="285007"/>
                  <a:pt x="1637690" y="274320"/>
                </a:cubicBezTo>
                <a:lnTo>
                  <a:pt x="1636776" y="274320"/>
                </a:lnTo>
                <a:lnTo>
                  <a:pt x="1590141" y="244145"/>
                </a:lnTo>
                <a:lnTo>
                  <a:pt x="1590141" y="243230"/>
                </a:lnTo>
                <a:cubicBezTo>
                  <a:pt x="1568234" y="227876"/>
                  <a:pt x="1545298" y="214465"/>
                  <a:pt x="1521333" y="202997"/>
                </a:cubicBezTo>
                <a:cubicBezTo>
                  <a:pt x="1497368" y="191528"/>
                  <a:pt x="1474889" y="178117"/>
                  <a:pt x="1453896" y="162763"/>
                </a:cubicBezTo>
                <a:lnTo>
                  <a:pt x="1452067" y="162763"/>
                </a:lnTo>
                <a:lnTo>
                  <a:pt x="1448409" y="166421"/>
                </a:lnTo>
                <a:lnTo>
                  <a:pt x="1447495" y="169164"/>
                </a:lnTo>
                <a:lnTo>
                  <a:pt x="1440180" y="176479"/>
                </a:lnTo>
                <a:lnTo>
                  <a:pt x="1441094" y="177393"/>
                </a:lnTo>
                <a:cubicBezTo>
                  <a:pt x="1438180" y="179679"/>
                  <a:pt x="1435094" y="183566"/>
                  <a:pt x="1431836" y="189052"/>
                </a:cubicBezTo>
                <a:cubicBezTo>
                  <a:pt x="1428578" y="194538"/>
                  <a:pt x="1426178" y="198882"/>
                  <a:pt x="1424635" y="202082"/>
                </a:cubicBezTo>
                <a:lnTo>
                  <a:pt x="1420063" y="204825"/>
                </a:lnTo>
                <a:lnTo>
                  <a:pt x="1421892" y="205740"/>
                </a:lnTo>
                <a:lnTo>
                  <a:pt x="1420978" y="208483"/>
                </a:lnTo>
                <a:lnTo>
                  <a:pt x="1413662" y="219456"/>
                </a:lnTo>
                <a:cubicBezTo>
                  <a:pt x="1409986" y="224542"/>
                  <a:pt x="1406366" y="229914"/>
                  <a:pt x="1402804" y="235572"/>
                </a:cubicBezTo>
                <a:cubicBezTo>
                  <a:pt x="1399242" y="241230"/>
                  <a:pt x="1395850" y="246831"/>
                  <a:pt x="1392631" y="252374"/>
                </a:cubicBezTo>
                <a:cubicBezTo>
                  <a:pt x="1392593" y="252831"/>
                  <a:pt x="1392440" y="253289"/>
                  <a:pt x="1392174" y="253746"/>
                </a:cubicBezTo>
                <a:cubicBezTo>
                  <a:pt x="1391907" y="254203"/>
                  <a:pt x="1391755" y="254660"/>
                  <a:pt x="1391717" y="255117"/>
                </a:cubicBezTo>
                <a:cubicBezTo>
                  <a:pt x="1387868" y="262814"/>
                  <a:pt x="1383449" y="270281"/>
                  <a:pt x="1378458" y="277520"/>
                </a:cubicBezTo>
                <a:cubicBezTo>
                  <a:pt x="1373467" y="284759"/>
                  <a:pt x="1369047" y="292227"/>
                  <a:pt x="1365199" y="299923"/>
                </a:cubicBezTo>
                <a:lnTo>
                  <a:pt x="1361541" y="301752"/>
                </a:lnTo>
                <a:cubicBezTo>
                  <a:pt x="1357560" y="313067"/>
                  <a:pt x="1352036" y="323812"/>
                  <a:pt x="1344968" y="333984"/>
                </a:cubicBezTo>
                <a:cubicBezTo>
                  <a:pt x="1337900" y="344157"/>
                  <a:pt x="1331233" y="354444"/>
                  <a:pt x="1324965" y="364845"/>
                </a:cubicBezTo>
                <a:lnTo>
                  <a:pt x="1323137" y="364845"/>
                </a:lnTo>
                <a:lnTo>
                  <a:pt x="1315821" y="376733"/>
                </a:lnTo>
                <a:cubicBezTo>
                  <a:pt x="1315364" y="376694"/>
                  <a:pt x="1314907" y="376542"/>
                  <a:pt x="1314450" y="376275"/>
                </a:cubicBezTo>
                <a:cubicBezTo>
                  <a:pt x="1313993" y="376009"/>
                  <a:pt x="1313536" y="375856"/>
                  <a:pt x="1313078" y="375818"/>
                </a:cubicBezTo>
                <a:lnTo>
                  <a:pt x="1310335" y="377647"/>
                </a:lnTo>
                <a:lnTo>
                  <a:pt x="1310335" y="378561"/>
                </a:lnTo>
                <a:lnTo>
                  <a:pt x="1314907" y="378561"/>
                </a:lnTo>
                <a:lnTo>
                  <a:pt x="1306678" y="384048"/>
                </a:lnTo>
                <a:lnTo>
                  <a:pt x="1306678" y="385877"/>
                </a:lnTo>
                <a:lnTo>
                  <a:pt x="1303934" y="388620"/>
                </a:lnTo>
                <a:lnTo>
                  <a:pt x="1303934" y="389534"/>
                </a:lnTo>
                <a:lnTo>
                  <a:pt x="1299362" y="393192"/>
                </a:lnTo>
                <a:cubicBezTo>
                  <a:pt x="1298276" y="395954"/>
                  <a:pt x="1296334" y="398659"/>
                  <a:pt x="1293533" y="401307"/>
                </a:cubicBezTo>
                <a:cubicBezTo>
                  <a:pt x="1290733" y="403955"/>
                  <a:pt x="1288104" y="406431"/>
                  <a:pt x="1285646" y="408737"/>
                </a:cubicBezTo>
                <a:lnTo>
                  <a:pt x="1285646" y="413309"/>
                </a:lnTo>
                <a:lnTo>
                  <a:pt x="1278331" y="419709"/>
                </a:lnTo>
                <a:lnTo>
                  <a:pt x="1278331" y="420624"/>
                </a:lnTo>
                <a:cubicBezTo>
                  <a:pt x="1276559" y="422929"/>
                  <a:pt x="1274845" y="425177"/>
                  <a:pt x="1273188" y="427367"/>
                </a:cubicBezTo>
                <a:cubicBezTo>
                  <a:pt x="1271530" y="429558"/>
                  <a:pt x="1269587" y="431577"/>
                  <a:pt x="1267358" y="433425"/>
                </a:cubicBezTo>
                <a:lnTo>
                  <a:pt x="1271016" y="433425"/>
                </a:lnTo>
                <a:cubicBezTo>
                  <a:pt x="1270044" y="434302"/>
                  <a:pt x="1267644" y="436435"/>
                  <a:pt x="1263815" y="439826"/>
                </a:cubicBezTo>
                <a:cubicBezTo>
                  <a:pt x="1259986" y="443217"/>
                  <a:pt x="1257814" y="445351"/>
                  <a:pt x="1257300" y="446227"/>
                </a:cubicBezTo>
                <a:lnTo>
                  <a:pt x="1259129" y="448056"/>
                </a:lnTo>
                <a:lnTo>
                  <a:pt x="1253642" y="454457"/>
                </a:lnTo>
                <a:lnTo>
                  <a:pt x="1251813" y="454457"/>
                </a:lnTo>
                <a:lnTo>
                  <a:pt x="1246327" y="459029"/>
                </a:lnTo>
                <a:lnTo>
                  <a:pt x="1246327" y="461772"/>
                </a:lnTo>
                <a:cubicBezTo>
                  <a:pt x="1244479" y="463239"/>
                  <a:pt x="1242460" y="464877"/>
                  <a:pt x="1240269" y="466687"/>
                </a:cubicBezTo>
                <a:cubicBezTo>
                  <a:pt x="1238078" y="468496"/>
                  <a:pt x="1235831" y="469906"/>
                  <a:pt x="1233525" y="470916"/>
                </a:cubicBezTo>
                <a:cubicBezTo>
                  <a:pt x="1233164" y="471392"/>
                  <a:pt x="1233202" y="471811"/>
                  <a:pt x="1233640" y="472173"/>
                </a:cubicBezTo>
                <a:cubicBezTo>
                  <a:pt x="1234078" y="472535"/>
                  <a:pt x="1234345" y="472726"/>
                  <a:pt x="1234440" y="472745"/>
                </a:cubicBezTo>
                <a:cubicBezTo>
                  <a:pt x="1232821" y="473678"/>
                  <a:pt x="1230801" y="474783"/>
                  <a:pt x="1228382" y="476059"/>
                </a:cubicBezTo>
                <a:cubicBezTo>
                  <a:pt x="1225963" y="477336"/>
                  <a:pt x="1224629" y="478669"/>
                  <a:pt x="1224382" y="480060"/>
                </a:cubicBezTo>
                <a:lnTo>
                  <a:pt x="1224382" y="480974"/>
                </a:lnTo>
                <a:cubicBezTo>
                  <a:pt x="1222095" y="483794"/>
                  <a:pt x="1219581" y="486384"/>
                  <a:pt x="1216838" y="488747"/>
                </a:cubicBezTo>
                <a:cubicBezTo>
                  <a:pt x="1214094" y="491109"/>
                  <a:pt x="1211123" y="492785"/>
                  <a:pt x="1207922" y="493776"/>
                </a:cubicBezTo>
                <a:lnTo>
                  <a:pt x="1197864" y="503834"/>
                </a:lnTo>
                <a:cubicBezTo>
                  <a:pt x="1200207" y="506501"/>
                  <a:pt x="1204436" y="508711"/>
                  <a:pt x="1210551" y="510464"/>
                </a:cubicBezTo>
                <a:cubicBezTo>
                  <a:pt x="1216666" y="512216"/>
                  <a:pt x="1221581" y="513969"/>
                  <a:pt x="1225296" y="515721"/>
                </a:cubicBezTo>
                <a:cubicBezTo>
                  <a:pt x="1224934" y="518026"/>
                  <a:pt x="1225429" y="519817"/>
                  <a:pt x="1226782" y="521093"/>
                </a:cubicBezTo>
                <a:cubicBezTo>
                  <a:pt x="1228134" y="522370"/>
                  <a:pt x="1229773" y="523018"/>
                  <a:pt x="1231697" y="523037"/>
                </a:cubicBezTo>
                <a:lnTo>
                  <a:pt x="1231697" y="526694"/>
                </a:lnTo>
                <a:cubicBezTo>
                  <a:pt x="1233183" y="529495"/>
                  <a:pt x="1235240" y="532352"/>
                  <a:pt x="1237869" y="535267"/>
                </a:cubicBezTo>
                <a:cubicBezTo>
                  <a:pt x="1240498" y="538181"/>
                  <a:pt x="1243012" y="540810"/>
                  <a:pt x="1245413" y="543153"/>
                </a:cubicBezTo>
                <a:lnTo>
                  <a:pt x="1245413" y="544068"/>
                </a:lnTo>
                <a:cubicBezTo>
                  <a:pt x="1242517" y="544982"/>
                  <a:pt x="1240993" y="546811"/>
                  <a:pt x="1240841" y="549554"/>
                </a:cubicBezTo>
                <a:lnTo>
                  <a:pt x="1245413" y="554126"/>
                </a:lnTo>
                <a:cubicBezTo>
                  <a:pt x="1240841" y="556717"/>
                  <a:pt x="1236269" y="558851"/>
                  <a:pt x="1231697" y="560527"/>
                </a:cubicBezTo>
                <a:cubicBezTo>
                  <a:pt x="1229027" y="563699"/>
                  <a:pt x="1220650" y="569547"/>
                  <a:pt x="1206568" y="578070"/>
                </a:cubicBezTo>
                <a:cubicBezTo>
                  <a:pt x="1192485" y="586593"/>
                  <a:pt x="1177741" y="595218"/>
                  <a:pt x="1162338" y="603944"/>
                </a:cubicBezTo>
                <a:cubicBezTo>
                  <a:pt x="1146934" y="612670"/>
                  <a:pt x="1135916" y="618924"/>
                  <a:pt x="1129284" y="622706"/>
                </a:cubicBezTo>
                <a:cubicBezTo>
                  <a:pt x="1126655" y="633889"/>
                  <a:pt x="1125055" y="645814"/>
                  <a:pt x="1124483" y="658482"/>
                </a:cubicBezTo>
                <a:cubicBezTo>
                  <a:pt x="1123912" y="671150"/>
                  <a:pt x="1123683" y="683304"/>
                  <a:pt x="1123797" y="694944"/>
                </a:cubicBezTo>
                <a:cubicBezTo>
                  <a:pt x="1123912" y="709155"/>
                  <a:pt x="1124369" y="723481"/>
                  <a:pt x="1125169" y="737921"/>
                </a:cubicBezTo>
                <a:cubicBezTo>
                  <a:pt x="1125969" y="752360"/>
                  <a:pt x="1126426" y="766686"/>
                  <a:pt x="1126541" y="780897"/>
                </a:cubicBezTo>
                <a:cubicBezTo>
                  <a:pt x="1127017" y="781393"/>
                  <a:pt x="1127436" y="782002"/>
                  <a:pt x="1127798" y="782726"/>
                </a:cubicBezTo>
                <a:cubicBezTo>
                  <a:pt x="1128160" y="783450"/>
                  <a:pt x="1128350" y="784060"/>
                  <a:pt x="1128369" y="784555"/>
                </a:cubicBezTo>
                <a:cubicBezTo>
                  <a:pt x="1128598" y="795032"/>
                  <a:pt x="1129512" y="805396"/>
                  <a:pt x="1131113" y="815645"/>
                </a:cubicBezTo>
                <a:cubicBezTo>
                  <a:pt x="1132713" y="825893"/>
                  <a:pt x="1133627" y="836257"/>
                  <a:pt x="1133856" y="846734"/>
                </a:cubicBezTo>
                <a:cubicBezTo>
                  <a:pt x="1133684" y="849401"/>
                  <a:pt x="1132656" y="851611"/>
                  <a:pt x="1130770" y="853364"/>
                </a:cubicBezTo>
                <a:cubicBezTo>
                  <a:pt x="1128884" y="855116"/>
                  <a:pt x="1127169" y="856869"/>
                  <a:pt x="1125626" y="858621"/>
                </a:cubicBezTo>
                <a:cubicBezTo>
                  <a:pt x="1125645" y="859136"/>
                  <a:pt x="1125607" y="859707"/>
                  <a:pt x="1125512" y="860336"/>
                </a:cubicBezTo>
                <a:cubicBezTo>
                  <a:pt x="1125417" y="860964"/>
                  <a:pt x="1125150" y="861307"/>
                  <a:pt x="1124712" y="861365"/>
                </a:cubicBezTo>
                <a:cubicBezTo>
                  <a:pt x="1122902" y="860488"/>
                  <a:pt x="1121035" y="859955"/>
                  <a:pt x="1119111" y="859764"/>
                </a:cubicBezTo>
                <a:cubicBezTo>
                  <a:pt x="1117187" y="859574"/>
                  <a:pt x="1115092" y="859498"/>
                  <a:pt x="1112825" y="859536"/>
                </a:cubicBezTo>
                <a:cubicBezTo>
                  <a:pt x="1110843" y="857555"/>
                  <a:pt x="1108405" y="856031"/>
                  <a:pt x="1105509" y="854964"/>
                </a:cubicBezTo>
                <a:cubicBezTo>
                  <a:pt x="1101395" y="848068"/>
                  <a:pt x="1097737" y="841972"/>
                  <a:pt x="1094537" y="836676"/>
                </a:cubicBezTo>
                <a:cubicBezTo>
                  <a:pt x="1091336" y="831380"/>
                  <a:pt x="1088593" y="824369"/>
                  <a:pt x="1086307" y="815645"/>
                </a:cubicBezTo>
                <a:cubicBezTo>
                  <a:pt x="1083488" y="813397"/>
                  <a:pt x="1080668" y="811034"/>
                  <a:pt x="1077849" y="808558"/>
                </a:cubicBezTo>
                <a:cubicBezTo>
                  <a:pt x="1075029" y="806081"/>
                  <a:pt x="1072667" y="803262"/>
                  <a:pt x="1070762" y="800100"/>
                </a:cubicBezTo>
                <a:cubicBezTo>
                  <a:pt x="1071715" y="799128"/>
                  <a:pt x="1072553" y="797871"/>
                  <a:pt x="1073277" y="796328"/>
                </a:cubicBezTo>
                <a:cubicBezTo>
                  <a:pt x="1074001" y="794785"/>
                  <a:pt x="1074382" y="793299"/>
                  <a:pt x="1074420" y="791870"/>
                </a:cubicBezTo>
                <a:lnTo>
                  <a:pt x="1074420" y="790956"/>
                </a:lnTo>
                <a:lnTo>
                  <a:pt x="1071677" y="785469"/>
                </a:lnTo>
                <a:lnTo>
                  <a:pt x="1071677" y="784555"/>
                </a:lnTo>
                <a:cubicBezTo>
                  <a:pt x="1070591" y="782383"/>
                  <a:pt x="1069105" y="780554"/>
                  <a:pt x="1067219" y="779069"/>
                </a:cubicBezTo>
                <a:cubicBezTo>
                  <a:pt x="1065333" y="777583"/>
                  <a:pt x="1064076" y="775754"/>
                  <a:pt x="1063447" y="773582"/>
                </a:cubicBezTo>
                <a:lnTo>
                  <a:pt x="1065276" y="772668"/>
                </a:lnTo>
                <a:lnTo>
                  <a:pt x="1063447" y="766267"/>
                </a:lnTo>
                <a:lnTo>
                  <a:pt x="1066190" y="758952"/>
                </a:lnTo>
                <a:lnTo>
                  <a:pt x="1066190" y="755294"/>
                </a:lnTo>
                <a:cubicBezTo>
                  <a:pt x="1066076" y="752551"/>
                  <a:pt x="1065619" y="749808"/>
                  <a:pt x="1064819" y="747065"/>
                </a:cubicBezTo>
                <a:cubicBezTo>
                  <a:pt x="1064019" y="744321"/>
                  <a:pt x="1063561" y="741578"/>
                  <a:pt x="1063447" y="738835"/>
                </a:cubicBezTo>
                <a:cubicBezTo>
                  <a:pt x="1065657" y="743483"/>
                  <a:pt x="1068324" y="747674"/>
                  <a:pt x="1071448" y="751408"/>
                </a:cubicBezTo>
                <a:cubicBezTo>
                  <a:pt x="1074572" y="755142"/>
                  <a:pt x="1078611" y="757961"/>
                  <a:pt x="1083564" y="759866"/>
                </a:cubicBezTo>
                <a:cubicBezTo>
                  <a:pt x="1084040" y="760209"/>
                  <a:pt x="1084459" y="759980"/>
                  <a:pt x="1084821" y="759180"/>
                </a:cubicBezTo>
                <a:cubicBezTo>
                  <a:pt x="1085183" y="758380"/>
                  <a:pt x="1085374" y="757694"/>
                  <a:pt x="1085393" y="757123"/>
                </a:cubicBezTo>
                <a:lnTo>
                  <a:pt x="1081735" y="747979"/>
                </a:lnTo>
                <a:lnTo>
                  <a:pt x="1085393" y="747979"/>
                </a:lnTo>
                <a:lnTo>
                  <a:pt x="1089965" y="746150"/>
                </a:lnTo>
                <a:cubicBezTo>
                  <a:pt x="1090041" y="734301"/>
                  <a:pt x="1090346" y="722566"/>
                  <a:pt x="1090879" y="710946"/>
                </a:cubicBezTo>
                <a:cubicBezTo>
                  <a:pt x="1091413" y="699325"/>
                  <a:pt x="1091717" y="687590"/>
                  <a:pt x="1091793" y="675741"/>
                </a:cubicBezTo>
                <a:cubicBezTo>
                  <a:pt x="1091870" y="672027"/>
                  <a:pt x="1091946" y="666883"/>
                  <a:pt x="1092022" y="660311"/>
                </a:cubicBezTo>
                <a:cubicBezTo>
                  <a:pt x="1092098" y="653739"/>
                  <a:pt x="1091717" y="648824"/>
                  <a:pt x="1090879" y="645566"/>
                </a:cubicBezTo>
                <a:cubicBezTo>
                  <a:pt x="1088136" y="646328"/>
                  <a:pt x="1085393" y="647547"/>
                  <a:pt x="1082649" y="649224"/>
                </a:cubicBezTo>
                <a:cubicBezTo>
                  <a:pt x="1063599" y="662311"/>
                  <a:pt x="1047521" y="674084"/>
                  <a:pt x="1034415" y="684542"/>
                </a:cubicBezTo>
                <a:cubicBezTo>
                  <a:pt x="1021308" y="695001"/>
                  <a:pt x="1007516" y="707917"/>
                  <a:pt x="993038" y="723290"/>
                </a:cubicBezTo>
                <a:cubicBezTo>
                  <a:pt x="990771" y="723862"/>
                  <a:pt x="988676" y="725005"/>
                  <a:pt x="986752" y="726719"/>
                </a:cubicBezTo>
                <a:cubicBezTo>
                  <a:pt x="984828" y="728434"/>
                  <a:pt x="982961" y="730034"/>
                  <a:pt x="981151" y="731520"/>
                </a:cubicBezTo>
                <a:cubicBezTo>
                  <a:pt x="972426" y="730053"/>
                  <a:pt x="965187" y="722471"/>
                  <a:pt x="959434" y="708774"/>
                </a:cubicBezTo>
                <a:cubicBezTo>
                  <a:pt x="953681" y="695077"/>
                  <a:pt x="949642" y="684066"/>
                  <a:pt x="947318" y="675741"/>
                </a:cubicBezTo>
                <a:cubicBezTo>
                  <a:pt x="943908" y="672865"/>
                  <a:pt x="940670" y="667874"/>
                  <a:pt x="937603" y="660768"/>
                </a:cubicBezTo>
                <a:cubicBezTo>
                  <a:pt x="934536" y="653662"/>
                  <a:pt x="932897" y="647985"/>
                  <a:pt x="932688" y="643737"/>
                </a:cubicBezTo>
                <a:cubicBezTo>
                  <a:pt x="932840" y="637337"/>
                  <a:pt x="935279" y="631850"/>
                  <a:pt x="940003" y="627278"/>
                </a:cubicBezTo>
                <a:lnTo>
                  <a:pt x="950976" y="625449"/>
                </a:lnTo>
                <a:cubicBezTo>
                  <a:pt x="953719" y="625602"/>
                  <a:pt x="956462" y="626211"/>
                  <a:pt x="959205" y="627278"/>
                </a:cubicBezTo>
                <a:cubicBezTo>
                  <a:pt x="962682" y="626612"/>
                  <a:pt x="972696" y="621543"/>
                  <a:pt x="989245" y="612072"/>
                </a:cubicBezTo>
                <a:cubicBezTo>
                  <a:pt x="1005795" y="602601"/>
                  <a:pt x="1022649" y="592723"/>
                  <a:pt x="1039808" y="582439"/>
                </a:cubicBezTo>
                <a:cubicBezTo>
                  <a:pt x="1056967" y="572154"/>
                  <a:pt x="1068200" y="565460"/>
                  <a:pt x="1073505" y="562356"/>
                </a:cubicBezTo>
                <a:cubicBezTo>
                  <a:pt x="1089488" y="553898"/>
                  <a:pt x="1098442" y="546125"/>
                  <a:pt x="1100366" y="539039"/>
                </a:cubicBezTo>
                <a:cubicBezTo>
                  <a:pt x="1102290" y="531952"/>
                  <a:pt x="1102785" y="518693"/>
                  <a:pt x="1101852" y="499262"/>
                </a:cubicBezTo>
                <a:lnTo>
                  <a:pt x="1101852" y="489204"/>
                </a:lnTo>
                <a:lnTo>
                  <a:pt x="1100937" y="486461"/>
                </a:lnTo>
                <a:lnTo>
                  <a:pt x="1099109" y="486461"/>
                </a:lnTo>
                <a:cubicBezTo>
                  <a:pt x="1092194" y="489051"/>
                  <a:pt x="1085450" y="493014"/>
                  <a:pt x="1078878" y="498348"/>
                </a:cubicBezTo>
                <a:cubicBezTo>
                  <a:pt x="1072305" y="503682"/>
                  <a:pt x="1066247" y="508559"/>
                  <a:pt x="1060704" y="512978"/>
                </a:cubicBezTo>
                <a:cubicBezTo>
                  <a:pt x="1052169" y="516217"/>
                  <a:pt x="1042949" y="523227"/>
                  <a:pt x="1033043" y="534009"/>
                </a:cubicBezTo>
                <a:cubicBezTo>
                  <a:pt x="1023137" y="544792"/>
                  <a:pt x="1014374" y="550888"/>
                  <a:pt x="1006754" y="552297"/>
                </a:cubicBezTo>
                <a:cubicBezTo>
                  <a:pt x="1003514" y="549289"/>
                  <a:pt x="999631" y="542606"/>
                  <a:pt x="995104" y="532248"/>
                </a:cubicBezTo>
                <a:cubicBezTo>
                  <a:pt x="990577" y="521891"/>
                  <a:pt x="986558" y="511279"/>
                  <a:pt x="983048" y="500414"/>
                </a:cubicBezTo>
                <a:cubicBezTo>
                  <a:pt x="979537" y="489548"/>
                  <a:pt x="977685" y="481849"/>
                  <a:pt x="977493" y="477317"/>
                </a:cubicBezTo>
                <a:lnTo>
                  <a:pt x="977493" y="474573"/>
                </a:lnTo>
                <a:cubicBezTo>
                  <a:pt x="978522" y="473735"/>
                  <a:pt x="979665" y="471525"/>
                  <a:pt x="980922" y="467944"/>
                </a:cubicBezTo>
                <a:cubicBezTo>
                  <a:pt x="982180" y="464363"/>
                  <a:pt x="982866" y="461696"/>
                  <a:pt x="982980" y="459943"/>
                </a:cubicBezTo>
                <a:lnTo>
                  <a:pt x="982980" y="459029"/>
                </a:lnTo>
                <a:lnTo>
                  <a:pt x="981151" y="456285"/>
                </a:lnTo>
                <a:lnTo>
                  <a:pt x="982065" y="450799"/>
                </a:lnTo>
                <a:cubicBezTo>
                  <a:pt x="984351" y="449523"/>
                  <a:pt x="986637" y="448646"/>
                  <a:pt x="988923" y="448170"/>
                </a:cubicBezTo>
                <a:cubicBezTo>
                  <a:pt x="991209" y="447694"/>
                  <a:pt x="993495" y="447046"/>
                  <a:pt x="995781" y="446227"/>
                </a:cubicBezTo>
                <a:lnTo>
                  <a:pt x="1003097" y="437997"/>
                </a:lnTo>
                <a:cubicBezTo>
                  <a:pt x="1003192" y="429558"/>
                  <a:pt x="1005059" y="421748"/>
                  <a:pt x="1008697" y="414566"/>
                </a:cubicBezTo>
                <a:cubicBezTo>
                  <a:pt x="1012336" y="407384"/>
                  <a:pt x="1014431" y="399345"/>
                  <a:pt x="1014984" y="390449"/>
                </a:cubicBezTo>
                <a:lnTo>
                  <a:pt x="1014984" y="388620"/>
                </a:lnTo>
                <a:cubicBezTo>
                  <a:pt x="1012050" y="394316"/>
                  <a:pt x="1008088" y="398697"/>
                  <a:pt x="1003097" y="401764"/>
                </a:cubicBezTo>
                <a:cubicBezTo>
                  <a:pt x="998105" y="404831"/>
                  <a:pt x="993229" y="408070"/>
                  <a:pt x="988466" y="411480"/>
                </a:cubicBezTo>
                <a:lnTo>
                  <a:pt x="983894" y="408737"/>
                </a:lnTo>
                <a:lnTo>
                  <a:pt x="973836" y="406908"/>
                </a:lnTo>
                <a:cubicBezTo>
                  <a:pt x="971645" y="404374"/>
                  <a:pt x="968483" y="398011"/>
                  <a:pt x="964349" y="387820"/>
                </a:cubicBezTo>
                <a:cubicBezTo>
                  <a:pt x="960215" y="377628"/>
                  <a:pt x="957281" y="370579"/>
                  <a:pt x="955548" y="366674"/>
                </a:cubicBezTo>
                <a:lnTo>
                  <a:pt x="955548" y="354787"/>
                </a:lnTo>
                <a:cubicBezTo>
                  <a:pt x="953586" y="351529"/>
                  <a:pt x="950195" y="345243"/>
                  <a:pt x="945375" y="335927"/>
                </a:cubicBezTo>
                <a:cubicBezTo>
                  <a:pt x="940556" y="326612"/>
                  <a:pt x="937850" y="320097"/>
                  <a:pt x="937260" y="316382"/>
                </a:cubicBezTo>
                <a:lnTo>
                  <a:pt x="940003" y="312725"/>
                </a:lnTo>
                <a:lnTo>
                  <a:pt x="940003" y="308153"/>
                </a:lnTo>
                <a:lnTo>
                  <a:pt x="945489" y="305409"/>
                </a:lnTo>
                <a:lnTo>
                  <a:pt x="945489" y="299009"/>
                </a:lnTo>
                <a:lnTo>
                  <a:pt x="962863" y="289865"/>
                </a:lnTo>
                <a:lnTo>
                  <a:pt x="965606" y="286207"/>
                </a:lnTo>
                <a:lnTo>
                  <a:pt x="973836" y="292608"/>
                </a:lnTo>
                <a:cubicBezTo>
                  <a:pt x="976579" y="292741"/>
                  <a:pt x="980694" y="291560"/>
                  <a:pt x="986180" y="289064"/>
                </a:cubicBezTo>
                <a:cubicBezTo>
                  <a:pt x="991667" y="286569"/>
                  <a:pt x="995781" y="284702"/>
                  <a:pt x="998525" y="283464"/>
                </a:cubicBezTo>
                <a:cubicBezTo>
                  <a:pt x="1017879" y="274698"/>
                  <a:pt x="1032002" y="268557"/>
                  <a:pt x="1040892" y="265040"/>
                </a:cubicBezTo>
                <a:cubicBezTo>
                  <a:pt x="1049782" y="261524"/>
                  <a:pt x="1056183" y="256534"/>
                  <a:pt x="1060094" y="250071"/>
                </a:cubicBezTo>
                <a:cubicBezTo>
                  <a:pt x="1064006" y="243608"/>
                  <a:pt x="1068171" y="231574"/>
                  <a:pt x="1072591" y="213969"/>
                </a:cubicBezTo>
                <a:cubicBezTo>
                  <a:pt x="1071829" y="213817"/>
                  <a:pt x="1071524" y="213207"/>
                  <a:pt x="1071677" y="212141"/>
                </a:cubicBezTo>
                <a:cubicBezTo>
                  <a:pt x="1074572" y="200101"/>
                  <a:pt x="1077925" y="188519"/>
                  <a:pt x="1081735" y="177393"/>
                </a:cubicBezTo>
                <a:lnTo>
                  <a:pt x="1083564" y="177393"/>
                </a:lnTo>
                <a:cubicBezTo>
                  <a:pt x="1083545" y="175450"/>
                  <a:pt x="1083812" y="172936"/>
                  <a:pt x="1084364" y="169850"/>
                </a:cubicBezTo>
                <a:cubicBezTo>
                  <a:pt x="1084916" y="166763"/>
                  <a:pt x="1085869" y="163792"/>
                  <a:pt x="1087221" y="160934"/>
                </a:cubicBezTo>
                <a:lnTo>
                  <a:pt x="1089050" y="160020"/>
                </a:lnTo>
                <a:lnTo>
                  <a:pt x="1088136" y="159105"/>
                </a:lnTo>
                <a:lnTo>
                  <a:pt x="1089965" y="151790"/>
                </a:lnTo>
                <a:lnTo>
                  <a:pt x="1091793" y="152705"/>
                </a:lnTo>
                <a:cubicBezTo>
                  <a:pt x="1092155" y="152571"/>
                  <a:pt x="1092117" y="152152"/>
                  <a:pt x="1091679" y="151447"/>
                </a:cubicBezTo>
                <a:cubicBezTo>
                  <a:pt x="1091241" y="150742"/>
                  <a:pt x="1090974" y="150552"/>
                  <a:pt x="1090879" y="150876"/>
                </a:cubicBezTo>
                <a:cubicBezTo>
                  <a:pt x="1090993" y="148171"/>
                  <a:pt x="1091451" y="145580"/>
                  <a:pt x="1092251" y="143103"/>
                </a:cubicBezTo>
                <a:cubicBezTo>
                  <a:pt x="1093051" y="140627"/>
                  <a:pt x="1093508" y="138036"/>
                  <a:pt x="1093622" y="135331"/>
                </a:cubicBezTo>
                <a:lnTo>
                  <a:pt x="1093622" y="122529"/>
                </a:lnTo>
                <a:lnTo>
                  <a:pt x="1091793" y="122529"/>
                </a:lnTo>
                <a:cubicBezTo>
                  <a:pt x="1090841" y="120434"/>
                  <a:pt x="1089545" y="117767"/>
                  <a:pt x="1087907" y="114528"/>
                </a:cubicBezTo>
                <a:cubicBezTo>
                  <a:pt x="1086269" y="111290"/>
                  <a:pt x="1084516" y="109080"/>
                  <a:pt x="1082649" y="107899"/>
                </a:cubicBezTo>
                <a:cubicBezTo>
                  <a:pt x="1082230" y="106108"/>
                  <a:pt x="1082154" y="104432"/>
                  <a:pt x="1082421" y="102870"/>
                </a:cubicBezTo>
                <a:cubicBezTo>
                  <a:pt x="1082688" y="101308"/>
                  <a:pt x="1083069" y="99631"/>
                  <a:pt x="1083564" y="97840"/>
                </a:cubicBezTo>
                <a:cubicBezTo>
                  <a:pt x="1081583" y="92507"/>
                  <a:pt x="1079144" y="87630"/>
                  <a:pt x="1076249" y="83210"/>
                </a:cubicBezTo>
                <a:lnTo>
                  <a:pt x="1077163" y="76809"/>
                </a:lnTo>
                <a:lnTo>
                  <a:pt x="1081735" y="71323"/>
                </a:lnTo>
                <a:lnTo>
                  <a:pt x="1083564" y="71323"/>
                </a:lnTo>
                <a:lnTo>
                  <a:pt x="1087221" y="69494"/>
                </a:lnTo>
                <a:lnTo>
                  <a:pt x="1089050" y="70409"/>
                </a:lnTo>
                <a:cubicBezTo>
                  <a:pt x="1089393" y="67418"/>
                  <a:pt x="1090993" y="65170"/>
                  <a:pt x="1093851" y="63665"/>
                </a:cubicBezTo>
                <a:cubicBezTo>
                  <a:pt x="1096708" y="62160"/>
                  <a:pt x="1098766" y="60141"/>
                  <a:pt x="1100023" y="57607"/>
                </a:cubicBezTo>
                <a:lnTo>
                  <a:pt x="1101852" y="57607"/>
                </a:lnTo>
                <a:lnTo>
                  <a:pt x="1109167" y="51206"/>
                </a:lnTo>
                <a:cubicBezTo>
                  <a:pt x="1114120" y="49587"/>
                  <a:pt x="1118844" y="47568"/>
                  <a:pt x="1123340" y="45148"/>
                </a:cubicBezTo>
                <a:cubicBezTo>
                  <a:pt x="1127836" y="42729"/>
                  <a:pt x="1132561" y="41395"/>
                  <a:pt x="1137513" y="41148"/>
                </a:cubicBezTo>
                <a:cubicBezTo>
                  <a:pt x="1139323" y="41319"/>
                  <a:pt x="1140733" y="42348"/>
                  <a:pt x="1141743" y="44234"/>
                </a:cubicBezTo>
                <a:cubicBezTo>
                  <a:pt x="1142752" y="46120"/>
                  <a:pt x="1143476" y="47834"/>
                  <a:pt x="1143914" y="49377"/>
                </a:cubicBezTo>
                <a:cubicBezTo>
                  <a:pt x="1153230" y="55188"/>
                  <a:pt x="1162259" y="63227"/>
                  <a:pt x="1171003" y="73495"/>
                </a:cubicBezTo>
                <a:cubicBezTo>
                  <a:pt x="1179747" y="83763"/>
                  <a:pt x="1184434" y="94316"/>
                  <a:pt x="1185062" y="105156"/>
                </a:cubicBezTo>
                <a:cubicBezTo>
                  <a:pt x="1184216" y="109592"/>
                  <a:pt x="1178289" y="119617"/>
                  <a:pt x="1167282" y="135229"/>
                </a:cubicBezTo>
                <a:cubicBezTo>
                  <a:pt x="1156276" y="150842"/>
                  <a:pt x="1145269" y="167369"/>
                  <a:pt x="1134262" y="184810"/>
                </a:cubicBezTo>
                <a:cubicBezTo>
                  <a:pt x="1123256" y="202251"/>
                  <a:pt x="1117329" y="215934"/>
                  <a:pt x="1116482" y="225857"/>
                </a:cubicBezTo>
                <a:lnTo>
                  <a:pt x="1119225" y="225857"/>
                </a:lnTo>
                <a:cubicBezTo>
                  <a:pt x="1120654" y="224542"/>
                  <a:pt x="1122369" y="223513"/>
                  <a:pt x="1124369" y="222770"/>
                </a:cubicBezTo>
                <a:cubicBezTo>
                  <a:pt x="1126369" y="222028"/>
                  <a:pt x="1128312" y="221227"/>
                  <a:pt x="1130198" y="220370"/>
                </a:cubicBezTo>
                <a:lnTo>
                  <a:pt x="1132941" y="217627"/>
                </a:lnTo>
                <a:cubicBezTo>
                  <a:pt x="1136656" y="214979"/>
                  <a:pt x="1142257" y="212960"/>
                  <a:pt x="1149744" y="211569"/>
                </a:cubicBezTo>
                <a:cubicBezTo>
                  <a:pt x="1157230" y="210178"/>
                  <a:pt x="1163517" y="208845"/>
                  <a:pt x="1168603" y="207569"/>
                </a:cubicBezTo>
                <a:cubicBezTo>
                  <a:pt x="1177156" y="205187"/>
                  <a:pt x="1183367" y="201949"/>
                  <a:pt x="1187234" y="197853"/>
                </a:cubicBezTo>
                <a:cubicBezTo>
                  <a:pt x="1191101" y="193757"/>
                  <a:pt x="1196168" y="189376"/>
                  <a:pt x="1202436" y="184709"/>
                </a:cubicBezTo>
                <a:lnTo>
                  <a:pt x="1203350" y="184709"/>
                </a:lnTo>
                <a:lnTo>
                  <a:pt x="1205179" y="187452"/>
                </a:lnTo>
                <a:cubicBezTo>
                  <a:pt x="1205541" y="190043"/>
                  <a:pt x="1205960" y="191948"/>
                  <a:pt x="1206436" y="193167"/>
                </a:cubicBezTo>
                <a:cubicBezTo>
                  <a:pt x="1206913" y="194386"/>
                  <a:pt x="1208018" y="195834"/>
                  <a:pt x="1209751" y="197510"/>
                </a:cubicBezTo>
                <a:lnTo>
                  <a:pt x="1208837" y="200253"/>
                </a:lnTo>
                <a:lnTo>
                  <a:pt x="1209751" y="202997"/>
                </a:lnTo>
                <a:lnTo>
                  <a:pt x="1207008" y="209397"/>
                </a:lnTo>
                <a:cubicBezTo>
                  <a:pt x="1207541" y="214979"/>
                  <a:pt x="1209675" y="218675"/>
                  <a:pt x="1213409" y="220484"/>
                </a:cubicBezTo>
                <a:cubicBezTo>
                  <a:pt x="1217143" y="222294"/>
                  <a:pt x="1219276" y="224390"/>
                  <a:pt x="1219810" y="226771"/>
                </a:cubicBezTo>
                <a:lnTo>
                  <a:pt x="1219810" y="227685"/>
                </a:lnTo>
                <a:lnTo>
                  <a:pt x="1228953" y="233172"/>
                </a:lnTo>
                <a:lnTo>
                  <a:pt x="1222553" y="236829"/>
                </a:lnTo>
                <a:lnTo>
                  <a:pt x="1231697" y="244145"/>
                </a:lnTo>
                <a:lnTo>
                  <a:pt x="1231697" y="245059"/>
                </a:lnTo>
                <a:lnTo>
                  <a:pt x="1223467" y="251460"/>
                </a:lnTo>
                <a:cubicBezTo>
                  <a:pt x="1223696" y="253670"/>
                  <a:pt x="1224610" y="255651"/>
                  <a:pt x="1226210" y="257403"/>
                </a:cubicBezTo>
                <a:cubicBezTo>
                  <a:pt x="1227811" y="259156"/>
                  <a:pt x="1228725" y="261137"/>
                  <a:pt x="1228953" y="263347"/>
                </a:cubicBezTo>
                <a:cubicBezTo>
                  <a:pt x="1228934" y="264776"/>
                  <a:pt x="1228515" y="266262"/>
                  <a:pt x="1227696" y="267805"/>
                </a:cubicBezTo>
                <a:cubicBezTo>
                  <a:pt x="1226877" y="269348"/>
                  <a:pt x="1225772" y="270605"/>
                  <a:pt x="1224382" y="271577"/>
                </a:cubicBezTo>
                <a:cubicBezTo>
                  <a:pt x="1223296" y="272586"/>
                  <a:pt x="1218381" y="275367"/>
                  <a:pt x="1209637" y="279920"/>
                </a:cubicBezTo>
                <a:cubicBezTo>
                  <a:pt x="1200893" y="284473"/>
                  <a:pt x="1194835" y="287483"/>
                  <a:pt x="1191463" y="288950"/>
                </a:cubicBezTo>
                <a:cubicBezTo>
                  <a:pt x="1188172" y="290356"/>
                  <a:pt x="1177583" y="295266"/>
                  <a:pt x="1159696" y="303682"/>
                </a:cubicBezTo>
                <a:cubicBezTo>
                  <a:pt x="1141809" y="312098"/>
                  <a:pt x="1123566" y="321073"/>
                  <a:pt x="1104968" y="330606"/>
                </a:cubicBezTo>
                <a:cubicBezTo>
                  <a:pt x="1086369" y="340140"/>
                  <a:pt x="1074358" y="347285"/>
                  <a:pt x="1068933" y="352044"/>
                </a:cubicBezTo>
                <a:lnTo>
                  <a:pt x="1068933" y="352958"/>
                </a:lnTo>
                <a:cubicBezTo>
                  <a:pt x="1057961" y="376733"/>
                  <a:pt x="1047902" y="401421"/>
                  <a:pt x="1038758" y="427025"/>
                </a:cubicBezTo>
                <a:lnTo>
                  <a:pt x="1038758" y="429768"/>
                </a:lnTo>
                <a:cubicBezTo>
                  <a:pt x="1047616" y="427158"/>
                  <a:pt x="1056875" y="423005"/>
                  <a:pt x="1066533" y="417309"/>
                </a:cubicBezTo>
                <a:cubicBezTo>
                  <a:pt x="1076191" y="411613"/>
                  <a:pt x="1085221" y="406317"/>
                  <a:pt x="1093622" y="401421"/>
                </a:cubicBezTo>
                <a:cubicBezTo>
                  <a:pt x="1095546" y="399726"/>
                  <a:pt x="1097642" y="398316"/>
                  <a:pt x="1099909" y="397192"/>
                </a:cubicBezTo>
                <a:cubicBezTo>
                  <a:pt x="1102176" y="396068"/>
                  <a:pt x="1104043" y="394430"/>
                  <a:pt x="1105509" y="392277"/>
                </a:cubicBezTo>
                <a:cubicBezTo>
                  <a:pt x="1105890" y="391287"/>
                  <a:pt x="1105814" y="390068"/>
                  <a:pt x="1105281" y="388620"/>
                </a:cubicBezTo>
                <a:cubicBezTo>
                  <a:pt x="1104747" y="387172"/>
                  <a:pt x="1104214" y="385953"/>
                  <a:pt x="1103681" y="384962"/>
                </a:cubicBezTo>
                <a:lnTo>
                  <a:pt x="1104595" y="383133"/>
                </a:lnTo>
                <a:cubicBezTo>
                  <a:pt x="1103776" y="381495"/>
                  <a:pt x="1102900" y="379514"/>
                  <a:pt x="1101966" y="377190"/>
                </a:cubicBezTo>
                <a:cubicBezTo>
                  <a:pt x="1101033" y="374866"/>
                  <a:pt x="1099471" y="373799"/>
                  <a:pt x="1097280" y="373989"/>
                </a:cubicBezTo>
                <a:lnTo>
                  <a:pt x="1098194" y="373075"/>
                </a:lnTo>
                <a:cubicBezTo>
                  <a:pt x="1097642" y="371494"/>
                  <a:pt x="1096918" y="369398"/>
                  <a:pt x="1096023" y="366788"/>
                </a:cubicBezTo>
                <a:cubicBezTo>
                  <a:pt x="1095127" y="364179"/>
                  <a:pt x="1094632" y="362312"/>
                  <a:pt x="1094537" y="361188"/>
                </a:cubicBezTo>
                <a:lnTo>
                  <a:pt x="1094537" y="360273"/>
                </a:lnTo>
                <a:lnTo>
                  <a:pt x="1097280" y="357530"/>
                </a:lnTo>
                <a:cubicBezTo>
                  <a:pt x="1097661" y="357016"/>
                  <a:pt x="1097585" y="356444"/>
                  <a:pt x="1097051" y="355816"/>
                </a:cubicBezTo>
                <a:cubicBezTo>
                  <a:pt x="1096518" y="355187"/>
                  <a:pt x="1095984" y="354844"/>
                  <a:pt x="1095451" y="354787"/>
                </a:cubicBezTo>
                <a:cubicBezTo>
                  <a:pt x="1096727" y="352482"/>
                  <a:pt x="1098061" y="350463"/>
                  <a:pt x="1099452" y="348729"/>
                </a:cubicBezTo>
                <a:cubicBezTo>
                  <a:pt x="1100842" y="346995"/>
                  <a:pt x="1102861" y="345662"/>
                  <a:pt x="1105509" y="344729"/>
                </a:cubicBezTo>
                <a:cubicBezTo>
                  <a:pt x="1106290" y="342424"/>
                  <a:pt x="1107243" y="340633"/>
                  <a:pt x="1108367" y="339356"/>
                </a:cubicBezTo>
                <a:cubicBezTo>
                  <a:pt x="1109491" y="338080"/>
                  <a:pt x="1111586" y="337432"/>
                  <a:pt x="1114653" y="337413"/>
                </a:cubicBezTo>
                <a:lnTo>
                  <a:pt x="1117397" y="337413"/>
                </a:lnTo>
                <a:lnTo>
                  <a:pt x="1121054" y="331927"/>
                </a:lnTo>
                <a:lnTo>
                  <a:pt x="1162202" y="350215"/>
                </a:lnTo>
                <a:lnTo>
                  <a:pt x="1162202" y="358445"/>
                </a:lnTo>
                <a:lnTo>
                  <a:pt x="1164031" y="363017"/>
                </a:lnTo>
                <a:lnTo>
                  <a:pt x="1164031" y="365760"/>
                </a:lnTo>
                <a:cubicBezTo>
                  <a:pt x="1162164" y="368027"/>
                  <a:pt x="1160412" y="370351"/>
                  <a:pt x="1158773" y="372732"/>
                </a:cubicBezTo>
                <a:cubicBezTo>
                  <a:pt x="1157135" y="375113"/>
                  <a:pt x="1155840" y="377666"/>
                  <a:pt x="1154887" y="380390"/>
                </a:cubicBezTo>
                <a:cubicBezTo>
                  <a:pt x="1157668" y="382638"/>
                  <a:pt x="1161478" y="386372"/>
                  <a:pt x="1166317" y="391592"/>
                </a:cubicBezTo>
                <a:cubicBezTo>
                  <a:pt x="1171156" y="396811"/>
                  <a:pt x="1174051" y="401002"/>
                  <a:pt x="1175004" y="404165"/>
                </a:cubicBezTo>
                <a:cubicBezTo>
                  <a:pt x="1176795" y="406051"/>
                  <a:pt x="1178471" y="407994"/>
                  <a:pt x="1180033" y="409994"/>
                </a:cubicBezTo>
                <a:cubicBezTo>
                  <a:pt x="1181595" y="411994"/>
                  <a:pt x="1183272" y="413709"/>
                  <a:pt x="1185062" y="415137"/>
                </a:cubicBezTo>
                <a:lnTo>
                  <a:pt x="1186891" y="419709"/>
                </a:lnTo>
                <a:lnTo>
                  <a:pt x="1186891" y="420624"/>
                </a:lnTo>
                <a:lnTo>
                  <a:pt x="1182319" y="426110"/>
                </a:lnTo>
                <a:lnTo>
                  <a:pt x="1182319" y="430682"/>
                </a:lnTo>
                <a:lnTo>
                  <a:pt x="1177747" y="432511"/>
                </a:lnTo>
                <a:cubicBezTo>
                  <a:pt x="1175004" y="435102"/>
                  <a:pt x="1173175" y="438150"/>
                  <a:pt x="1172261" y="441655"/>
                </a:cubicBezTo>
                <a:cubicBezTo>
                  <a:pt x="1166736" y="445293"/>
                  <a:pt x="1161097" y="448761"/>
                  <a:pt x="1155344" y="452056"/>
                </a:cubicBezTo>
                <a:cubicBezTo>
                  <a:pt x="1149591" y="455352"/>
                  <a:pt x="1143952" y="458590"/>
                  <a:pt x="1138428" y="461772"/>
                </a:cubicBezTo>
                <a:cubicBezTo>
                  <a:pt x="1135856" y="468096"/>
                  <a:pt x="1134142" y="477393"/>
                  <a:pt x="1133284" y="489661"/>
                </a:cubicBezTo>
                <a:cubicBezTo>
                  <a:pt x="1132427" y="501929"/>
                  <a:pt x="1131398" y="512140"/>
                  <a:pt x="1130198" y="520293"/>
                </a:cubicBezTo>
                <a:lnTo>
                  <a:pt x="1130198" y="521208"/>
                </a:lnTo>
                <a:lnTo>
                  <a:pt x="1132941" y="525780"/>
                </a:lnTo>
                <a:cubicBezTo>
                  <a:pt x="1135113" y="524903"/>
                  <a:pt x="1137856" y="523684"/>
                  <a:pt x="1141171" y="522122"/>
                </a:cubicBezTo>
                <a:cubicBezTo>
                  <a:pt x="1144486" y="520560"/>
                  <a:pt x="1146315" y="518426"/>
                  <a:pt x="1146657" y="515721"/>
                </a:cubicBezTo>
                <a:cubicBezTo>
                  <a:pt x="1150372" y="513988"/>
                  <a:pt x="1154144" y="512426"/>
                  <a:pt x="1157973" y="511035"/>
                </a:cubicBezTo>
                <a:cubicBezTo>
                  <a:pt x="1161802" y="509644"/>
                  <a:pt x="1165345" y="507854"/>
                  <a:pt x="1168603" y="505663"/>
                </a:cubicBezTo>
                <a:lnTo>
                  <a:pt x="1172261" y="498348"/>
                </a:lnTo>
                <a:cubicBezTo>
                  <a:pt x="1172318" y="495205"/>
                  <a:pt x="1171975" y="491204"/>
                  <a:pt x="1171232" y="486346"/>
                </a:cubicBezTo>
                <a:cubicBezTo>
                  <a:pt x="1170489" y="481489"/>
                  <a:pt x="1169003" y="478174"/>
                  <a:pt x="1166774" y="476402"/>
                </a:cubicBezTo>
                <a:lnTo>
                  <a:pt x="1167689" y="475488"/>
                </a:lnTo>
                <a:lnTo>
                  <a:pt x="1171346" y="476402"/>
                </a:lnTo>
                <a:lnTo>
                  <a:pt x="1173175" y="475488"/>
                </a:lnTo>
                <a:lnTo>
                  <a:pt x="1172261" y="474573"/>
                </a:lnTo>
                <a:lnTo>
                  <a:pt x="1174090" y="473659"/>
                </a:lnTo>
                <a:cubicBezTo>
                  <a:pt x="1174127" y="472726"/>
                  <a:pt x="1174280" y="471621"/>
                  <a:pt x="1174547" y="470344"/>
                </a:cubicBezTo>
                <a:cubicBezTo>
                  <a:pt x="1174813" y="469068"/>
                  <a:pt x="1174966" y="467734"/>
                  <a:pt x="1175004" y="466344"/>
                </a:cubicBezTo>
                <a:lnTo>
                  <a:pt x="1176833" y="462686"/>
                </a:lnTo>
                <a:lnTo>
                  <a:pt x="1178661" y="461772"/>
                </a:lnTo>
                <a:lnTo>
                  <a:pt x="1178661" y="464515"/>
                </a:lnTo>
                <a:lnTo>
                  <a:pt x="1183233" y="457200"/>
                </a:lnTo>
                <a:cubicBezTo>
                  <a:pt x="1183195" y="456685"/>
                  <a:pt x="1183043" y="456114"/>
                  <a:pt x="1182776" y="455485"/>
                </a:cubicBezTo>
                <a:cubicBezTo>
                  <a:pt x="1182510" y="454857"/>
                  <a:pt x="1182357" y="454514"/>
                  <a:pt x="1182319" y="454457"/>
                </a:cubicBezTo>
                <a:cubicBezTo>
                  <a:pt x="1179366" y="453942"/>
                  <a:pt x="1179785" y="451313"/>
                  <a:pt x="1183576" y="446570"/>
                </a:cubicBezTo>
                <a:cubicBezTo>
                  <a:pt x="1187367" y="441826"/>
                  <a:pt x="1190301" y="438055"/>
                  <a:pt x="1192378" y="435254"/>
                </a:cubicBezTo>
                <a:lnTo>
                  <a:pt x="1192378" y="437083"/>
                </a:lnTo>
                <a:lnTo>
                  <a:pt x="1188720" y="443484"/>
                </a:lnTo>
                <a:lnTo>
                  <a:pt x="1188720" y="445313"/>
                </a:lnTo>
                <a:cubicBezTo>
                  <a:pt x="1187043" y="447294"/>
                  <a:pt x="1185824" y="449732"/>
                  <a:pt x="1185062" y="452628"/>
                </a:cubicBezTo>
                <a:lnTo>
                  <a:pt x="1205179" y="418795"/>
                </a:lnTo>
                <a:lnTo>
                  <a:pt x="1205179" y="417881"/>
                </a:lnTo>
                <a:lnTo>
                  <a:pt x="1203350" y="419709"/>
                </a:lnTo>
                <a:lnTo>
                  <a:pt x="1211580" y="406908"/>
                </a:lnTo>
                <a:lnTo>
                  <a:pt x="1211580" y="405993"/>
                </a:lnTo>
                <a:cubicBezTo>
                  <a:pt x="1220724" y="393782"/>
                  <a:pt x="1230325" y="382314"/>
                  <a:pt x="1240383" y="371589"/>
                </a:cubicBezTo>
                <a:cubicBezTo>
                  <a:pt x="1250442" y="360864"/>
                  <a:pt x="1260957" y="350082"/>
                  <a:pt x="1271930" y="339242"/>
                </a:cubicBezTo>
                <a:lnTo>
                  <a:pt x="1269187" y="344729"/>
                </a:lnTo>
                <a:lnTo>
                  <a:pt x="1270102" y="345643"/>
                </a:lnTo>
                <a:cubicBezTo>
                  <a:pt x="1263232" y="351609"/>
                  <a:pt x="1254619" y="361013"/>
                  <a:pt x="1244261" y="373854"/>
                </a:cubicBezTo>
                <a:cubicBezTo>
                  <a:pt x="1233904" y="386695"/>
                  <a:pt x="1224613" y="400095"/>
                  <a:pt x="1216389" y="414054"/>
                </a:cubicBezTo>
                <a:cubicBezTo>
                  <a:pt x="1208165" y="428012"/>
                  <a:pt x="1203819" y="439651"/>
                  <a:pt x="1203350" y="448970"/>
                </a:cubicBezTo>
                <a:lnTo>
                  <a:pt x="1207008" y="458114"/>
                </a:lnTo>
                <a:cubicBezTo>
                  <a:pt x="1208875" y="458076"/>
                  <a:pt x="1210399" y="457466"/>
                  <a:pt x="1211580" y="456285"/>
                </a:cubicBezTo>
                <a:cubicBezTo>
                  <a:pt x="1212761" y="455104"/>
                  <a:pt x="1213371" y="453580"/>
                  <a:pt x="1213409" y="451713"/>
                </a:cubicBezTo>
                <a:cubicBezTo>
                  <a:pt x="1218133" y="447579"/>
                  <a:pt x="1222857" y="443046"/>
                  <a:pt x="1227582" y="438112"/>
                </a:cubicBezTo>
                <a:cubicBezTo>
                  <a:pt x="1232306" y="433178"/>
                  <a:pt x="1236116" y="427958"/>
                  <a:pt x="1239012" y="422453"/>
                </a:cubicBezTo>
                <a:lnTo>
                  <a:pt x="1239926" y="422453"/>
                </a:lnTo>
                <a:lnTo>
                  <a:pt x="1241755" y="418795"/>
                </a:lnTo>
                <a:cubicBezTo>
                  <a:pt x="1244662" y="416853"/>
                  <a:pt x="1252259" y="407833"/>
                  <a:pt x="1264547" y="391735"/>
                </a:cubicBezTo>
                <a:cubicBezTo>
                  <a:pt x="1276835" y="375638"/>
                  <a:pt x="1289174" y="358625"/>
                  <a:pt x="1301564" y="340698"/>
                </a:cubicBezTo>
                <a:cubicBezTo>
                  <a:pt x="1313953" y="322772"/>
                  <a:pt x="1321754" y="310094"/>
                  <a:pt x="1324965" y="302666"/>
                </a:cubicBezTo>
                <a:cubicBezTo>
                  <a:pt x="1324508" y="302761"/>
                  <a:pt x="1324051" y="303028"/>
                  <a:pt x="1323594" y="303466"/>
                </a:cubicBezTo>
                <a:cubicBezTo>
                  <a:pt x="1323137" y="303904"/>
                  <a:pt x="1322679" y="303942"/>
                  <a:pt x="1322222" y="303581"/>
                </a:cubicBezTo>
                <a:lnTo>
                  <a:pt x="1323137" y="301752"/>
                </a:lnTo>
                <a:lnTo>
                  <a:pt x="1327709" y="296265"/>
                </a:lnTo>
                <a:cubicBezTo>
                  <a:pt x="1327822" y="295069"/>
                  <a:pt x="1330441" y="290147"/>
                  <a:pt x="1335566" y="281499"/>
                </a:cubicBezTo>
                <a:cubicBezTo>
                  <a:pt x="1340691" y="272852"/>
                  <a:pt x="1345816" y="264002"/>
                  <a:pt x="1350941" y="254948"/>
                </a:cubicBezTo>
                <a:cubicBezTo>
                  <a:pt x="1356066" y="245894"/>
                  <a:pt x="1358685" y="240160"/>
                  <a:pt x="1358798" y="237744"/>
                </a:cubicBezTo>
                <a:lnTo>
                  <a:pt x="1362456" y="232257"/>
                </a:lnTo>
                <a:lnTo>
                  <a:pt x="1363370" y="232257"/>
                </a:lnTo>
                <a:lnTo>
                  <a:pt x="1363370" y="231343"/>
                </a:lnTo>
                <a:lnTo>
                  <a:pt x="1362456" y="232257"/>
                </a:lnTo>
                <a:cubicBezTo>
                  <a:pt x="1365123" y="227228"/>
                  <a:pt x="1367561" y="222199"/>
                  <a:pt x="1369771" y="217170"/>
                </a:cubicBezTo>
                <a:cubicBezTo>
                  <a:pt x="1371981" y="212141"/>
                  <a:pt x="1374419" y="207111"/>
                  <a:pt x="1377086" y="202082"/>
                </a:cubicBezTo>
                <a:lnTo>
                  <a:pt x="1377086" y="201168"/>
                </a:lnTo>
                <a:lnTo>
                  <a:pt x="1382573" y="189281"/>
                </a:lnTo>
                <a:lnTo>
                  <a:pt x="1382573" y="188366"/>
                </a:lnTo>
                <a:cubicBezTo>
                  <a:pt x="1382611" y="188442"/>
                  <a:pt x="1382763" y="188519"/>
                  <a:pt x="1383030" y="188595"/>
                </a:cubicBezTo>
                <a:cubicBezTo>
                  <a:pt x="1383297" y="188671"/>
                  <a:pt x="1383449" y="188290"/>
                  <a:pt x="1383487" y="187452"/>
                </a:cubicBezTo>
                <a:cubicBezTo>
                  <a:pt x="1392631" y="165354"/>
                  <a:pt x="1402689" y="143713"/>
                  <a:pt x="1413662" y="122529"/>
                </a:cubicBezTo>
                <a:lnTo>
                  <a:pt x="1413662" y="121615"/>
                </a:lnTo>
                <a:cubicBezTo>
                  <a:pt x="1415358" y="118815"/>
                  <a:pt x="1417682" y="114357"/>
                  <a:pt x="1420635" y="108242"/>
                </a:cubicBezTo>
                <a:cubicBezTo>
                  <a:pt x="1423587" y="102127"/>
                  <a:pt x="1425225" y="97440"/>
                  <a:pt x="1425549" y="94183"/>
                </a:cubicBezTo>
                <a:cubicBezTo>
                  <a:pt x="1425340" y="91859"/>
                  <a:pt x="1424159" y="89649"/>
                  <a:pt x="1422006" y="87554"/>
                </a:cubicBezTo>
                <a:cubicBezTo>
                  <a:pt x="1419853" y="85458"/>
                  <a:pt x="1417987" y="83705"/>
                  <a:pt x="1416405" y="82296"/>
                </a:cubicBezTo>
                <a:lnTo>
                  <a:pt x="1416405" y="81381"/>
                </a:lnTo>
                <a:lnTo>
                  <a:pt x="1419149" y="78638"/>
                </a:lnTo>
                <a:cubicBezTo>
                  <a:pt x="1419625" y="75457"/>
                  <a:pt x="1423245" y="69932"/>
                  <a:pt x="1430007" y="62065"/>
                </a:cubicBezTo>
                <a:cubicBezTo>
                  <a:pt x="1436770" y="54197"/>
                  <a:pt x="1441075" y="49358"/>
                  <a:pt x="1442923" y="47549"/>
                </a:cubicBezTo>
                <a:lnTo>
                  <a:pt x="1445666" y="46634"/>
                </a:lnTo>
                <a:lnTo>
                  <a:pt x="1450238" y="36576"/>
                </a:lnTo>
                <a:lnTo>
                  <a:pt x="1455725" y="31089"/>
                </a:lnTo>
                <a:cubicBezTo>
                  <a:pt x="1456277" y="29527"/>
                  <a:pt x="1458830" y="27394"/>
                  <a:pt x="1463383" y="24688"/>
                </a:cubicBezTo>
                <a:cubicBezTo>
                  <a:pt x="1467936" y="21983"/>
                  <a:pt x="1471174" y="19850"/>
                  <a:pt x="1473098" y="18288"/>
                </a:cubicBezTo>
                <a:close/>
                <a:moveTo>
                  <a:pt x="578815" y="0"/>
                </a:moveTo>
                <a:lnTo>
                  <a:pt x="598017" y="0"/>
                </a:lnTo>
                <a:cubicBezTo>
                  <a:pt x="611295" y="6610"/>
                  <a:pt x="622459" y="11449"/>
                  <a:pt x="631507" y="14516"/>
                </a:cubicBezTo>
                <a:cubicBezTo>
                  <a:pt x="640556" y="17583"/>
                  <a:pt x="650119" y="25851"/>
                  <a:pt x="660197" y="39319"/>
                </a:cubicBezTo>
                <a:cubicBezTo>
                  <a:pt x="659244" y="53721"/>
                  <a:pt x="655434" y="67437"/>
                  <a:pt x="648767" y="80467"/>
                </a:cubicBezTo>
                <a:cubicBezTo>
                  <a:pt x="642099" y="93497"/>
                  <a:pt x="638289" y="107213"/>
                  <a:pt x="637337" y="121615"/>
                </a:cubicBezTo>
                <a:lnTo>
                  <a:pt x="638251" y="121615"/>
                </a:lnTo>
                <a:lnTo>
                  <a:pt x="640080" y="118872"/>
                </a:lnTo>
                <a:lnTo>
                  <a:pt x="640080" y="117957"/>
                </a:lnTo>
                <a:cubicBezTo>
                  <a:pt x="657358" y="118262"/>
                  <a:pt x="671951" y="116281"/>
                  <a:pt x="683857" y="112014"/>
                </a:cubicBezTo>
                <a:cubicBezTo>
                  <a:pt x="695763" y="107747"/>
                  <a:pt x="708298" y="99365"/>
                  <a:pt x="721462" y="86868"/>
                </a:cubicBezTo>
                <a:lnTo>
                  <a:pt x="722376" y="86868"/>
                </a:lnTo>
                <a:lnTo>
                  <a:pt x="725119" y="89611"/>
                </a:lnTo>
                <a:cubicBezTo>
                  <a:pt x="723347" y="93383"/>
                  <a:pt x="720719" y="98641"/>
                  <a:pt x="717232" y="105384"/>
                </a:cubicBezTo>
                <a:cubicBezTo>
                  <a:pt x="713746" y="112128"/>
                  <a:pt x="711803" y="116929"/>
                  <a:pt x="711403" y="119786"/>
                </a:cubicBezTo>
                <a:cubicBezTo>
                  <a:pt x="711922" y="123308"/>
                  <a:pt x="715557" y="128050"/>
                  <a:pt x="722308" y="134010"/>
                </a:cubicBezTo>
                <a:cubicBezTo>
                  <a:pt x="729059" y="139971"/>
                  <a:pt x="735810" y="146134"/>
                  <a:pt x="742560" y="152501"/>
                </a:cubicBezTo>
                <a:cubicBezTo>
                  <a:pt x="749311" y="158868"/>
                  <a:pt x="752946" y="164422"/>
                  <a:pt x="753465" y="169164"/>
                </a:cubicBezTo>
                <a:cubicBezTo>
                  <a:pt x="753161" y="171831"/>
                  <a:pt x="751941" y="174269"/>
                  <a:pt x="749808" y="176479"/>
                </a:cubicBezTo>
                <a:cubicBezTo>
                  <a:pt x="747674" y="178689"/>
                  <a:pt x="746455" y="181127"/>
                  <a:pt x="746150" y="183794"/>
                </a:cubicBezTo>
                <a:cubicBezTo>
                  <a:pt x="745731" y="187452"/>
                  <a:pt x="745198" y="191109"/>
                  <a:pt x="744550" y="194767"/>
                </a:cubicBezTo>
                <a:cubicBezTo>
                  <a:pt x="743902" y="198425"/>
                  <a:pt x="742912" y="202082"/>
                  <a:pt x="741578" y="205740"/>
                </a:cubicBezTo>
                <a:cubicBezTo>
                  <a:pt x="722243" y="213569"/>
                  <a:pt x="702392" y="220313"/>
                  <a:pt x="682028" y="225971"/>
                </a:cubicBezTo>
                <a:cubicBezTo>
                  <a:pt x="661664" y="231629"/>
                  <a:pt x="641585" y="238601"/>
                  <a:pt x="621792" y="246888"/>
                </a:cubicBezTo>
                <a:cubicBezTo>
                  <a:pt x="617715" y="249879"/>
                  <a:pt x="614667" y="256927"/>
                  <a:pt x="612648" y="268033"/>
                </a:cubicBezTo>
                <a:cubicBezTo>
                  <a:pt x="610629" y="279139"/>
                  <a:pt x="609409" y="287331"/>
                  <a:pt x="608990" y="292608"/>
                </a:cubicBezTo>
                <a:lnTo>
                  <a:pt x="609905" y="293522"/>
                </a:lnTo>
                <a:cubicBezTo>
                  <a:pt x="616396" y="293025"/>
                  <a:pt x="628001" y="289548"/>
                  <a:pt x="644720" y="283091"/>
                </a:cubicBezTo>
                <a:cubicBezTo>
                  <a:pt x="661438" y="276634"/>
                  <a:pt x="680900" y="270177"/>
                  <a:pt x="703106" y="263720"/>
                </a:cubicBezTo>
                <a:cubicBezTo>
                  <a:pt x="725311" y="257262"/>
                  <a:pt x="747889" y="253785"/>
                  <a:pt x="770839" y="253289"/>
                </a:cubicBezTo>
                <a:lnTo>
                  <a:pt x="788213" y="253289"/>
                </a:lnTo>
                <a:lnTo>
                  <a:pt x="792785" y="255117"/>
                </a:lnTo>
                <a:cubicBezTo>
                  <a:pt x="796995" y="255956"/>
                  <a:pt x="801605" y="256565"/>
                  <a:pt x="806615" y="256946"/>
                </a:cubicBezTo>
                <a:cubicBezTo>
                  <a:pt x="811625" y="257327"/>
                  <a:pt x="816464" y="257937"/>
                  <a:pt x="821131" y="258775"/>
                </a:cubicBezTo>
                <a:cubicBezTo>
                  <a:pt x="827092" y="260367"/>
                  <a:pt x="834983" y="265108"/>
                  <a:pt x="844804" y="272999"/>
                </a:cubicBezTo>
                <a:cubicBezTo>
                  <a:pt x="854625" y="280890"/>
                  <a:pt x="863532" y="289695"/>
                  <a:pt x="871525" y="299415"/>
                </a:cubicBezTo>
                <a:cubicBezTo>
                  <a:pt x="879517" y="309135"/>
                  <a:pt x="883751" y="317534"/>
                  <a:pt x="884225" y="324612"/>
                </a:cubicBezTo>
                <a:cubicBezTo>
                  <a:pt x="884244" y="327526"/>
                  <a:pt x="883748" y="331984"/>
                  <a:pt x="882739" y="337985"/>
                </a:cubicBezTo>
                <a:cubicBezTo>
                  <a:pt x="881729" y="343986"/>
                  <a:pt x="880091" y="347757"/>
                  <a:pt x="877824" y="349301"/>
                </a:cubicBezTo>
                <a:cubicBezTo>
                  <a:pt x="869194" y="352368"/>
                  <a:pt x="860850" y="355378"/>
                  <a:pt x="852792" y="358330"/>
                </a:cubicBezTo>
                <a:cubicBezTo>
                  <a:pt x="844734" y="361283"/>
                  <a:pt x="836619" y="364979"/>
                  <a:pt x="828446" y="369417"/>
                </a:cubicBezTo>
                <a:cubicBezTo>
                  <a:pt x="822102" y="373244"/>
                  <a:pt x="809086" y="381237"/>
                  <a:pt x="789398" y="393395"/>
                </a:cubicBezTo>
                <a:cubicBezTo>
                  <a:pt x="769710" y="405553"/>
                  <a:pt x="750327" y="417203"/>
                  <a:pt x="731249" y="428345"/>
                </a:cubicBezTo>
                <a:cubicBezTo>
                  <a:pt x="712171" y="439487"/>
                  <a:pt x="700374" y="445448"/>
                  <a:pt x="695858" y="446227"/>
                </a:cubicBezTo>
                <a:cubicBezTo>
                  <a:pt x="691515" y="446398"/>
                  <a:pt x="685114" y="447427"/>
                  <a:pt x="676656" y="449313"/>
                </a:cubicBezTo>
                <a:cubicBezTo>
                  <a:pt x="668198" y="451199"/>
                  <a:pt x="661797" y="452914"/>
                  <a:pt x="657453" y="454457"/>
                </a:cubicBezTo>
                <a:lnTo>
                  <a:pt x="653796" y="454457"/>
                </a:lnTo>
                <a:lnTo>
                  <a:pt x="657453" y="450799"/>
                </a:lnTo>
                <a:lnTo>
                  <a:pt x="655625" y="449885"/>
                </a:lnTo>
                <a:cubicBezTo>
                  <a:pt x="660178" y="446589"/>
                  <a:pt x="664788" y="443122"/>
                  <a:pt x="669455" y="439483"/>
                </a:cubicBezTo>
                <a:cubicBezTo>
                  <a:pt x="674122" y="435845"/>
                  <a:pt x="678961" y="432606"/>
                  <a:pt x="683971" y="429768"/>
                </a:cubicBezTo>
                <a:lnTo>
                  <a:pt x="683971" y="428853"/>
                </a:lnTo>
                <a:lnTo>
                  <a:pt x="673913" y="433425"/>
                </a:lnTo>
                <a:lnTo>
                  <a:pt x="672998" y="433425"/>
                </a:lnTo>
                <a:cubicBezTo>
                  <a:pt x="673055" y="432854"/>
                  <a:pt x="673398" y="432168"/>
                  <a:pt x="674027" y="431368"/>
                </a:cubicBezTo>
                <a:cubicBezTo>
                  <a:pt x="674656" y="430568"/>
                  <a:pt x="675227" y="430339"/>
                  <a:pt x="675741" y="430682"/>
                </a:cubicBezTo>
                <a:lnTo>
                  <a:pt x="679399" y="427939"/>
                </a:lnTo>
                <a:lnTo>
                  <a:pt x="682142" y="423367"/>
                </a:lnTo>
                <a:cubicBezTo>
                  <a:pt x="682695" y="423481"/>
                  <a:pt x="683419" y="423710"/>
                  <a:pt x="684314" y="424053"/>
                </a:cubicBezTo>
                <a:cubicBezTo>
                  <a:pt x="685209" y="424396"/>
                  <a:pt x="685705" y="424167"/>
                  <a:pt x="685800" y="423367"/>
                </a:cubicBezTo>
                <a:cubicBezTo>
                  <a:pt x="685705" y="422948"/>
                  <a:pt x="685438" y="422643"/>
                  <a:pt x="685000" y="422453"/>
                </a:cubicBezTo>
                <a:cubicBezTo>
                  <a:pt x="684562" y="422262"/>
                  <a:pt x="684524" y="421957"/>
                  <a:pt x="684885" y="421538"/>
                </a:cubicBezTo>
                <a:cubicBezTo>
                  <a:pt x="688543" y="419747"/>
                  <a:pt x="691972" y="417843"/>
                  <a:pt x="695172" y="415823"/>
                </a:cubicBezTo>
                <a:cubicBezTo>
                  <a:pt x="698373" y="413804"/>
                  <a:pt x="701345" y="411442"/>
                  <a:pt x="704088" y="408737"/>
                </a:cubicBezTo>
                <a:cubicBezTo>
                  <a:pt x="704145" y="409232"/>
                  <a:pt x="704488" y="409613"/>
                  <a:pt x="705117" y="409880"/>
                </a:cubicBezTo>
                <a:cubicBezTo>
                  <a:pt x="705745" y="410146"/>
                  <a:pt x="706317" y="410070"/>
                  <a:pt x="706831" y="409651"/>
                </a:cubicBezTo>
                <a:lnTo>
                  <a:pt x="709574" y="407822"/>
                </a:lnTo>
                <a:lnTo>
                  <a:pt x="709574" y="406908"/>
                </a:lnTo>
                <a:lnTo>
                  <a:pt x="706831" y="406908"/>
                </a:lnTo>
                <a:lnTo>
                  <a:pt x="712317" y="405079"/>
                </a:lnTo>
                <a:lnTo>
                  <a:pt x="713232" y="405993"/>
                </a:lnTo>
                <a:lnTo>
                  <a:pt x="713232" y="405079"/>
                </a:lnTo>
                <a:lnTo>
                  <a:pt x="715975" y="403250"/>
                </a:lnTo>
                <a:lnTo>
                  <a:pt x="715061" y="401421"/>
                </a:lnTo>
                <a:cubicBezTo>
                  <a:pt x="722246" y="393158"/>
                  <a:pt x="731650" y="384285"/>
                  <a:pt x="743272" y="374802"/>
                </a:cubicBezTo>
                <a:cubicBezTo>
                  <a:pt x="754893" y="365319"/>
                  <a:pt x="765855" y="355430"/>
                  <a:pt x="776156" y="345135"/>
                </a:cubicBezTo>
                <a:cubicBezTo>
                  <a:pt x="786457" y="334839"/>
                  <a:pt x="793219" y="324341"/>
                  <a:pt x="796442" y="313639"/>
                </a:cubicBezTo>
                <a:lnTo>
                  <a:pt x="796442" y="312725"/>
                </a:lnTo>
                <a:cubicBezTo>
                  <a:pt x="792785" y="311658"/>
                  <a:pt x="789127" y="311048"/>
                  <a:pt x="785469" y="310896"/>
                </a:cubicBezTo>
                <a:cubicBezTo>
                  <a:pt x="776811" y="311086"/>
                  <a:pt x="762809" y="313734"/>
                  <a:pt x="743464" y="318840"/>
                </a:cubicBezTo>
                <a:cubicBezTo>
                  <a:pt x="724119" y="323945"/>
                  <a:pt x="703374" y="330365"/>
                  <a:pt x="681228" y="338099"/>
                </a:cubicBezTo>
                <a:cubicBezTo>
                  <a:pt x="659082" y="345833"/>
                  <a:pt x="639480" y="353739"/>
                  <a:pt x="622421" y="361816"/>
                </a:cubicBezTo>
                <a:cubicBezTo>
                  <a:pt x="605361" y="369894"/>
                  <a:pt x="594789" y="376999"/>
                  <a:pt x="590702" y="383133"/>
                </a:cubicBezTo>
                <a:lnTo>
                  <a:pt x="601675" y="384962"/>
                </a:lnTo>
                <a:cubicBezTo>
                  <a:pt x="603047" y="386105"/>
                  <a:pt x="604418" y="386562"/>
                  <a:pt x="605790" y="386334"/>
                </a:cubicBezTo>
                <a:cubicBezTo>
                  <a:pt x="607162" y="386105"/>
                  <a:pt x="608533" y="386562"/>
                  <a:pt x="609905" y="387705"/>
                </a:cubicBezTo>
                <a:cubicBezTo>
                  <a:pt x="616153" y="388239"/>
                  <a:pt x="623316" y="389458"/>
                  <a:pt x="631393" y="391363"/>
                </a:cubicBezTo>
                <a:cubicBezTo>
                  <a:pt x="639470" y="393268"/>
                  <a:pt x="643890" y="398145"/>
                  <a:pt x="644652" y="405993"/>
                </a:cubicBezTo>
                <a:cubicBezTo>
                  <a:pt x="643890" y="412985"/>
                  <a:pt x="640613" y="418662"/>
                  <a:pt x="634822" y="423024"/>
                </a:cubicBezTo>
                <a:cubicBezTo>
                  <a:pt x="629031" y="427387"/>
                  <a:pt x="625297" y="432378"/>
                  <a:pt x="623621" y="437997"/>
                </a:cubicBezTo>
                <a:cubicBezTo>
                  <a:pt x="621354" y="456685"/>
                  <a:pt x="619258" y="476231"/>
                  <a:pt x="617334" y="496633"/>
                </a:cubicBezTo>
                <a:cubicBezTo>
                  <a:pt x="615410" y="517036"/>
                  <a:pt x="610800" y="535895"/>
                  <a:pt x="603504" y="553212"/>
                </a:cubicBezTo>
                <a:lnTo>
                  <a:pt x="602589" y="554126"/>
                </a:lnTo>
                <a:cubicBezTo>
                  <a:pt x="602132" y="556736"/>
                  <a:pt x="601447" y="560203"/>
                  <a:pt x="600532" y="564527"/>
                </a:cubicBezTo>
                <a:cubicBezTo>
                  <a:pt x="599618" y="568852"/>
                  <a:pt x="598475" y="572090"/>
                  <a:pt x="597103" y="574243"/>
                </a:cubicBezTo>
                <a:lnTo>
                  <a:pt x="598932" y="576072"/>
                </a:lnTo>
                <a:cubicBezTo>
                  <a:pt x="605716" y="575750"/>
                  <a:pt x="619071" y="573244"/>
                  <a:pt x="638996" y="568553"/>
                </a:cubicBezTo>
                <a:cubicBezTo>
                  <a:pt x="658921" y="563863"/>
                  <a:pt x="679455" y="558918"/>
                  <a:pt x="700600" y="553720"/>
                </a:cubicBezTo>
                <a:cubicBezTo>
                  <a:pt x="721744" y="548521"/>
                  <a:pt x="737537" y="544999"/>
                  <a:pt x="747979" y="543153"/>
                </a:cubicBezTo>
                <a:lnTo>
                  <a:pt x="753465" y="539496"/>
                </a:lnTo>
                <a:lnTo>
                  <a:pt x="753465" y="538581"/>
                </a:lnTo>
                <a:cubicBezTo>
                  <a:pt x="752646" y="534867"/>
                  <a:pt x="748798" y="528123"/>
                  <a:pt x="741921" y="518350"/>
                </a:cubicBezTo>
                <a:cubicBezTo>
                  <a:pt x="735044" y="508578"/>
                  <a:pt x="730053" y="501605"/>
                  <a:pt x="726948" y="497433"/>
                </a:cubicBezTo>
                <a:lnTo>
                  <a:pt x="727862" y="497433"/>
                </a:lnTo>
                <a:cubicBezTo>
                  <a:pt x="732834" y="502082"/>
                  <a:pt x="737749" y="506730"/>
                  <a:pt x="742607" y="511378"/>
                </a:cubicBezTo>
                <a:cubicBezTo>
                  <a:pt x="747465" y="516026"/>
                  <a:pt x="752608" y="520217"/>
                  <a:pt x="758037" y="523951"/>
                </a:cubicBezTo>
                <a:cubicBezTo>
                  <a:pt x="758418" y="523494"/>
                  <a:pt x="758342" y="523037"/>
                  <a:pt x="757809" y="522579"/>
                </a:cubicBezTo>
                <a:cubicBezTo>
                  <a:pt x="757276" y="522122"/>
                  <a:pt x="756742" y="521665"/>
                  <a:pt x="756209" y="521208"/>
                </a:cubicBezTo>
                <a:lnTo>
                  <a:pt x="738835" y="506577"/>
                </a:lnTo>
                <a:lnTo>
                  <a:pt x="739749" y="505663"/>
                </a:lnTo>
                <a:cubicBezTo>
                  <a:pt x="750932" y="512426"/>
                  <a:pt x="761714" y="518103"/>
                  <a:pt x="772096" y="522694"/>
                </a:cubicBezTo>
                <a:cubicBezTo>
                  <a:pt x="782479" y="527285"/>
                  <a:pt x="793947" y="531361"/>
                  <a:pt x="806501" y="534924"/>
                </a:cubicBezTo>
                <a:cubicBezTo>
                  <a:pt x="810463" y="536228"/>
                  <a:pt x="817778" y="540224"/>
                  <a:pt x="828446" y="546913"/>
                </a:cubicBezTo>
                <a:cubicBezTo>
                  <a:pt x="839114" y="553601"/>
                  <a:pt x="849477" y="560646"/>
                  <a:pt x="859536" y="568045"/>
                </a:cubicBezTo>
                <a:cubicBezTo>
                  <a:pt x="869594" y="575445"/>
                  <a:pt x="875690" y="580864"/>
                  <a:pt x="877824" y="584301"/>
                </a:cubicBezTo>
                <a:cubicBezTo>
                  <a:pt x="877976" y="585216"/>
                  <a:pt x="878586" y="586130"/>
                  <a:pt x="879653" y="587045"/>
                </a:cubicBezTo>
                <a:cubicBezTo>
                  <a:pt x="877310" y="591274"/>
                  <a:pt x="873995" y="596303"/>
                  <a:pt x="869709" y="602132"/>
                </a:cubicBezTo>
                <a:cubicBezTo>
                  <a:pt x="865422" y="607961"/>
                  <a:pt x="860507" y="611162"/>
                  <a:pt x="854964" y="611733"/>
                </a:cubicBezTo>
                <a:cubicBezTo>
                  <a:pt x="851744" y="611600"/>
                  <a:pt x="848582" y="610724"/>
                  <a:pt x="845477" y="609104"/>
                </a:cubicBezTo>
                <a:cubicBezTo>
                  <a:pt x="842372" y="607485"/>
                  <a:pt x="839438" y="605923"/>
                  <a:pt x="836676" y="604418"/>
                </a:cubicBezTo>
                <a:cubicBezTo>
                  <a:pt x="832561" y="604380"/>
                  <a:pt x="828446" y="604228"/>
                  <a:pt x="824331" y="603961"/>
                </a:cubicBezTo>
                <a:cubicBezTo>
                  <a:pt x="820217" y="603694"/>
                  <a:pt x="816102" y="603542"/>
                  <a:pt x="811987" y="603504"/>
                </a:cubicBezTo>
                <a:cubicBezTo>
                  <a:pt x="804453" y="603189"/>
                  <a:pt x="791404" y="604390"/>
                  <a:pt x="772839" y="607104"/>
                </a:cubicBezTo>
                <a:cubicBezTo>
                  <a:pt x="754275" y="609819"/>
                  <a:pt x="734254" y="613191"/>
                  <a:pt x="712775" y="617220"/>
                </a:cubicBezTo>
                <a:cubicBezTo>
                  <a:pt x="691296" y="621249"/>
                  <a:pt x="672417" y="625078"/>
                  <a:pt x="656139" y="628707"/>
                </a:cubicBezTo>
                <a:cubicBezTo>
                  <a:pt x="639861" y="632336"/>
                  <a:pt x="630241" y="634908"/>
                  <a:pt x="627278" y="636422"/>
                </a:cubicBezTo>
                <a:lnTo>
                  <a:pt x="631850" y="640080"/>
                </a:lnTo>
                <a:cubicBezTo>
                  <a:pt x="646351" y="647254"/>
                  <a:pt x="668861" y="658509"/>
                  <a:pt x="699380" y="673845"/>
                </a:cubicBezTo>
                <a:cubicBezTo>
                  <a:pt x="729900" y="689181"/>
                  <a:pt x="760064" y="705787"/>
                  <a:pt x="789872" y="723663"/>
                </a:cubicBezTo>
                <a:cubicBezTo>
                  <a:pt x="819680" y="741539"/>
                  <a:pt x="840768" y="757874"/>
                  <a:pt x="853135" y="772668"/>
                </a:cubicBezTo>
                <a:cubicBezTo>
                  <a:pt x="854583" y="775563"/>
                  <a:pt x="860374" y="783260"/>
                  <a:pt x="870509" y="795756"/>
                </a:cubicBezTo>
                <a:cubicBezTo>
                  <a:pt x="880643" y="808253"/>
                  <a:pt x="886435" y="816407"/>
                  <a:pt x="887882" y="820217"/>
                </a:cubicBezTo>
                <a:lnTo>
                  <a:pt x="885139" y="827532"/>
                </a:lnTo>
                <a:cubicBezTo>
                  <a:pt x="885330" y="829780"/>
                  <a:pt x="886092" y="831913"/>
                  <a:pt x="887425" y="833933"/>
                </a:cubicBezTo>
                <a:cubicBezTo>
                  <a:pt x="888759" y="835952"/>
                  <a:pt x="889521" y="838085"/>
                  <a:pt x="889711" y="840333"/>
                </a:cubicBezTo>
                <a:cubicBezTo>
                  <a:pt x="889673" y="843077"/>
                  <a:pt x="889521" y="845820"/>
                  <a:pt x="889254" y="848563"/>
                </a:cubicBezTo>
                <a:cubicBezTo>
                  <a:pt x="888987" y="851306"/>
                  <a:pt x="888835" y="854049"/>
                  <a:pt x="888797" y="856793"/>
                </a:cubicBezTo>
                <a:cubicBezTo>
                  <a:pt x="885806" y="860469"/>
                  <a:pt x="882644" y="864317"/>
                  <a:pt x="879310" y="868337"/>
                </a:cubicBezTo>
                <a:cubicBezTo>
                  <a:pt x="875976" y="872356"/>
                  <a:pt x="873957" y="876433"/>
                  <a:pt x="873252" y="880567"/>
                </a:cubicBezTo>
                <a:lnTo>
                  <a:pt x="871423" y="880567"/>
                </a:lnTo>
                <a:cubicBezTo>
                  <a:pt x="869937" y="880014"/>
                  <a:pt x="868108" y="879291"/>
                  <a:pt x="865937" y="878395"/>
                </a:cubicBezTo>
                <a:cubicBezTo>
                  <a:pt x="863765" y="877500"/>
                  <a:pt x="861936" y="877005"/>
                  <a:pt x="860450" y="876909"/>
                </a:cubicBezTo>
                <a:cubicBezTo>
                  <a:pt x="849985" y="876418"/>
                  <a:pt x="839114" y="872219"/>
                  <a:pt x="827837" y="864311"/>
                </a:cubicBezTo>
                <a:cubicBezTo>
                  <a:pt x="816559" y="856403"/>
                  <a:pt x="805485" y="847733"/>
                  <a:pt x="794613" y="838301"/>
                </a:cubicBezTo>
                <a:cubicBezTo>
                  <a:pt x="783742" y="828869"/>
                  <a:pt x="773684" y="821622"/>
                  <a:pt x="764438" y="816559"/>
                </a:cubicBezTo>
                <a:cubicBezTo>
                  <a:pt x="761657" y="816121"/>
                  <a:pt x="758761" y="815854"/>
                  <a:pt x="755751" y="815759"/>
                </a:cubicBezTo>
                <a:cubicBezTo>
                  <a:pt x="752742" y="815664"/>
                  <a:pt x="749846" y="815626"/>
                  <a:pt x="747065" y="815645"/>
                </a:cubicBezTo>
                <a:lnTo>
                  <a:pt x="746150" y="814730"/>
                </a:lnTo>
                <a:lnTo>
                  <a:pt x="747065" y="812901"/>
                </a:lnTo>
                <a:lnTo>
                  <a:pt x="726948" y="803757"/>
                </a:lnTo>
                <a:lnTo>
                  <a:pt x="728777" y="802843"/>
                </a:lnTo>
                <a:lnTo>
                  <a:pt x="722376" y="800100"/>
                </a:lnTo>
                <a:cubicBezTo>
                  <a:pt x="719671" y="800176"/>
                  <a:pt x="717080" y="800481"/>
                  <a:pt x="714603" y="801014"/>
                </a:cubicBezTo>
                <a:cubicBezTo>
                  <a:pt x="712127" y="801548"/>
                  <a:pt x="709536" y="801852"/>
                  <a:pt x="706831" y="801929"/>
                </a:cubicBezTo>
                <a:lnTo>
                  <a:pt x="704088" y="799185"/>
                </a:lnTo>
                <a:cubicBezTo>
                  <a:pt x="702221" y="799166"/>
                  <a:pt x="700240" y="798976"/>
                  <a:pt x="698144" y="798614"/>
                </a:cubicBezTo>
                <a:cubicBezTo>
                  <a:pt x="696049" y="798252"/>
                  <a:pt x="694068" y="797833"/>
                  <a:pt x="692201" y="797357"/>
                </a:cubicBezTo>
                <a:lnTo>
                  <a:pt x="697687" y="796442"/>
                </a:lnTo>
                <a:lnTo>
                  <a:pt x="698601" y="797357"/>
                </a:lnTo>
                <a:lnTo>
                  <a:pt x="698601" y="796442"/>
                </a:lnTo>
                <a:cubicBezTo>
                  <a:pt x="701821" y="796004"/>
                  <a:pt x="707498" y="795280"/>
                  <a:pt x="715632" y="794270"/>
                </a:cubicBezTo>
                <a:cubicBezTo>
                  <a:pt x="723767" y="793261"/>
                  <a:pt x="728758" y="791851"/>
                  <a:pt x="730606" y="790041"/>
                </a:cubicBezTo>
                <a:cubicBezTo>
                  <a:pt x="723462" y="782269"/>
                  <a:pt x="715118" y="774954"/>
                  <a:pt x="705574" y="768096"/>
                </a:cubicBezTo>
                <a:cubicBezTo>
                  <a:pt x="696030" y="761238"/>
                  <a:pt x="687000" y="754837"/>
                  <a:pt x="678485" y="748893"/>
                </a:cubicBezTo>
                <a:lnTo>
                  <a:pt x="678485" y="747979"/>
                </a:lnTo>
                <a:cubicBezTo>
                  <a:pt x="671227" y="742931"/>
                  <a:pt x="664254" y="737711"/>
                  <a:pt x="657568" y="732320"/>
                </a:cubicBezTo>
                <a:cubicBezTo>
                  <a:pt x="650881" y="726929"/>
                  <a:pt x="644138" y="721480"/>
                  <a:pt x="637337" y="715975"/>
                </a:cubicBezTo>
                <a:cubicBezTo>
                  <a:pt x="636879" y="716299"/>
                  <a:pt x="636422" y="716108"/>
                  <a:pt x="635965" y="715403"/>
                </a:cubicBezTo>
                <a:cubicBezTo>
                  <a:pt x="635508" y="714699"/>
                  <a:pt x="635051" y="714280"/>
                  <a:pt x="634593" y="714146"/>
                </a:cubicBezTo>
                <a:cubicBezTo>
                  <a:pt x="625811" y="707079"/>
                  <a:pt x="615258" y="697668"/>
                  <a:pt x="602932" y="685914"/>
                </a:cubicBezTo>
                <a:cubicBezTo>
                  <a:pt x="590607" y="674160"/>
                  <a:pt x="582568" y="666807"/>
                  <a:pt x="578815" y="663854"/>
                </a:cubicBezTo>
                <a:cubicBezTo>
                  <a:pt x="575386" y="673074"/>
                  <a:pt x="572643" y="682523"/>
                  <a:pt x="570585" y="692201"/>
                </a:cubicBezTo>
                <a:cubicBezTo>
                  <a:pt x="568528" y="701878"/>
                  <a:pt x="565785" y="711327"/>
                  <a:pt x="562356" y="720547"/>
                </a:cubicBezTo>
                <a:cubicBezTo>
                  <a:pt x="556536" y="728827"/>
                  <a:pt x="552935" y="737362"/>
                  <a:pt x="551552" y="746150"/>
                </a:cubicBezTo>
                <a:cubicBezTo>
                  <a:pt x="550169" y="754939"/>
                  <a:pt x="547517" y="763676"/>
                  <a:pt x="543594" y="772363"/>
                </a:cubicBezTo>
                <a:cubicBezTo>
                  <a:pt x="539671" y="781050"/>
                  <a:pt x="530990" y="789381"/>
                  <a:pt x="517550" y="797357"/>
                </a:cubicBezTo>
                <a:cubicBezTo>
                  <a:pt x="513204" y="797458"/>
                  <a:pt x="501373" y="801929"/>
                  <a:pt x="482058" y="810768"/>
                </a:cubicBezTo>
                <a:cubicBezTo>
                  <a:pt x="462743" y="819607"/>
                  <a:pt x="441903" y="828548"/>
                  <a:pt x="419540" y="837590"/>
                </a:cubicBezTo>
                <a:cubicBezTo>
                  <a:pt x="397177" y="846633"/>
                  <a:pt x="379250" y="851509"/>
                  <a:pt x="365760" y="852221"/>
                </a:cubicBezTo>
                <a:cubicBezTo>
                  <a:pt x="364350" y="852240"/>
                  <a:pt x="362826" y="852201"/>
                  <a:pt x="361188" y="852106"/>
                </a:cubicBezTo>
                <a:cubicBezTo>
                  <a:pt x="359550" y="852011"/>
                  <a:pt x="358026" y="851744"/>
                  <a:pt x="356616" y="851306"/>
                </a:cubicBezTo>
                <a:lnTo>
                  <a:pt x="355701" y="850392"/>
                </a:lnTo>
                <a:cubicBezTo>
                  <a:pt x="356368" y="846829"/>
                  <a:pt x="358921" y="843439"/>
                  <a:pt x="363360" y="840219"/>
                </a:cubicBezTo>
                <a:cubicBezTo>
                  <a:pt x="367798" y="837000"/>
                  <a:pt x="370122" y="833380"/>
                  <a:pt x="370332" y="829361"/>
                </a:cubicBezTo>
                <a:lnTo>
                  <a:pt x="377647" y="826617"/>
                </a:lnTo>
                <a:lnTo>
                  <a:pt x="379476" y="819302"/>
                </a:lnTo>
                <a:lnTo>
                  <a:pt x="382219" y="815645"/>
                </a:lnTo>
                <a:lnTo>
                  <a:pt x="384048" y="807415"/>
                </a:lnTo>
                <a:cubicBezTo>
                  <a:pt x="394659" y="797109"/>
                  <a:pt x="405670" y="787546"/>
                  <a:pt x="417081" y="778726"/>
                </a:cubicBezTo>
                <a:cubicBezTo>
                  <a:pt x="428492" y="769905"/>
                  <a:pt x="439731" y="760571"/>
                  <a:pt x="450799" y="750722"/>
                </a:cubicBezTo>
                <a:cubicBezTo>
                  <a:pt x="449694" y="757180"/>
                  <a:pt x="444360" y="765753"/>
                  <a:pt x="434797" y="776440"/>
                </a:cubicBezTo>
                <a:cubicBezTo>
                  <a:pt x="425234" y="787127"/>
                  <a:pt x="418071" y="796842"/>
                  <a:pt x="413309" y="805586"/>
                </a:cubicBezTo>
                <a:cubicBezTo>
                  <a:pt x="418624" y="804481"/>
                  <a:pt x="426053" y="800976"/>
                  <a:pt x="435597" y="795071"/>
                </a:cubicBezTo>
                <a:cubicBezTo>
                  <a:pt x="445141" y="789165"/>
                  <a:pt x="452342" y="784745"/>
                  <a:pt x="457200" y="781812"/>
                </a:cubicBezTo>
                <a:cubicBezTo>
                  <a:pt x="475121" y="771053"/>
                  <a:pt x="488860" y="762090"/>
                  <a:pt x="498416" y="754922"/>
                </a:cubicBezTo>
                <a:cubicBezTo>
                  <a:pt x="507972" y="747753"/>
                  <a:pt x="515546" y="739264"/>
                  <a:pt x="521140" y="729454"/>
                </a:cubicBezTo>
                <a:cubicBezTo>
                  <a:pt x="526734" y="719644"/>
                  <a:pt x="532548" y="705397"/>
                  <a:pt x="538581" y="686714"/>
                </a:cubicBezTo>
                <a:cubicBezTo>
                  <a:pt x="539572" y="683495"/>
                  <a:pt x="540563" y="680104"/>
                  <a:pt x="541553" y="676541"/>
                </a:cubicBezTo>
                <a:cubicBezTo>
                  <a:pt x="542544" y="672979"/>
                  <a:pt x="543077" y="669360"/>
                  <a:pt x="543153" y="665683"/>
                </a:cubicBezTo>
                <a:cubicBezTo>
                  <a:pt x="543192" y="665169"/>
                  <a:pt x="543115" y="664597"/>
                  <a:pt x="542925" y="663968"/>
                </a:cubicBezTo>
                <a:cubicBezTo>
                  <a:pt x="542734" y="663340"/>
                  <a:pt x="542201" y="662997"/>
                  <a:pt x="541325" y="662940"/>
                </a:cubicBezTo>
                <a:cubicBezTo>
                  <a:pt x="539153" y="663111"/>
                  <a:pt x="535953" y="663911"/>
                  <a:pt x="531724" y="665340"/>
                </a:cubicBezTo>
                <a:cubicBezTo>
                  <a:pt x="527494" y="666769"/>
                  <a:pt x="524294" y="667797"/>
                  <a:pt x="522122" y="668426"/>
                </a:cubicBezTo>
                <a:cubicBezTo>
                  <a:pt x="517131" y="671379"/>
                  <a:pt x="508140" y="674617"/>
                  <a:pt x="495147" y="678142"/>
                </a:cubicBezTo>
                <a:cubicBezTo>
                  <a:pt x="482155" y="681666"/>
                  <a:pt x="473164" y="684219"/>
                  <a:pt x="468173" y="685800"/>
                </a:cubicBezTo>
                <a:cubicBezTo>
                  <a:pt x="451132" y="691010"/>
                  <a:pt x="438477" y="695525"/>
                  <a:pt x="430208" y="699346"/>
                </a:cubicBezTo>
                <a:cubicBezTo>
                  <a:pt x="421939" y="703168"/>
                  <a:pt x="414229" y="707954"/>
                  <a:pt x="407077" y="713706"/>
                </a:cubicBezTo>
                <a:cubicBezTo>
                  <a:pt x="399926" y="719458"/>
                  <a:pt x="389506" y="727834"/>
                  <a:pt x="375818" y="738835"/>
                </a:cubicBezTo>
                <a:cubicBezTo>
                  <a:pt x="373018" y="741178"/>
                  <a:pt x="369932" y="743121"/>
                  <a:pt x="366560" y="744664"/>
                </a:cubicBezTo>
                <a:cubicBezTo>
                  <a:pt x="363188" y="746207"/>
                  <a:pt x="359873" y="747007"/>
                  <a:pt x="356616" y="747065"/>
                </a:cubicBezTo>
                <a:cubicBezTo>
                  <a:pt x="355625" y="747045"/>
                  <a:pt x="354406" y="746855"/>
                  <a:pt x="352958" y="746493"/>
                </a:cubicBezTo>
                <a:cubicBezTo>
                  <a:pt x="351510" y="746131"/>
                  <a:pt x="350291" y="745712"/>
                  <a:pt x="349301" y="745236"/>
                </a:cubicBezTo>
                <a:cubicBezTo>
                  <a:pt x="346805" y="740073"/>
                  <a:pt x="344252" y="734396"/>
                  <a:pt x="341643" y="728205"/>
                </a:cubicBezTo>
                <a:cubicBezTo>
                  <a:pt x="339033" y="722014"/>
                  <a:pt x="337623" y="716108"/>
                  <a:pt x="337413" y="710489"/>
                </a:cubicBezTo>
                <a:cubicBezTo>
                  <a:pt x="337642" y="702964"/>
                  <a:pt x="338099" y="696068"/>
                  <a:pt x="338785" y="689800"/>
                </a:cubicBezTo>
                <a:cubicBezTo>
                  <a:pt x="339471" y="683533"/>
                  <a:pt x="339014" y="676408"/>
                  <a:pt x="337413" y="668426"/>
                </a:cubicBezTo>
                <a:lnTo>
                  <a:pt x="332841" y="662025"/>
                </a:lnTo>
                <a:lnTo>
                  <a:pt x="335585" y="657453"/>
                </a:lnTo>
                <a:cubicBezTo>
                  <a:pt x="335547" y="656996"/>
                  <a:pt x="335394" y="656539"/>
                  <a:pt x="335127" y="656082"/>
                </a:cubicBezTo>
                <a:cubicBezTo>
                  <a:pt x="334861" y="655625"/>
                  <a:pt x="334708" y="655167"/>
                  <a:pt x="334670" y="654710"/>
                </a:cubicBezTo>
                <a:cubicBezTo>
                  <a:pt x="334956" y="651224"/>
                  <a:pt x="336671" y="648824"/>
                  <a:pt x="339814" y="647509"/>
                </a:cubicBezTo>
                <a:cubicBezTo>
                  <a:pt x="342957" y="646195"/>
                  <a:pt x="345815" y="644937"/>
                  <a:pt x="348386" y="643737"/>
                </a:cubicBezTo>
                <a:lnTo>
                  <a:pt x="351129" y="640080"/>
                </a:lnTo>
                <a:cubicBezTo>
                  <a:pt x="352101" y="639603"/>
                  <a:pt x="353130" y="638956"/>
                  <a:pt x="354216" y="638137"/>
                </a:cubicBezTo>
                <a:cubicBezTo>
                  <a:pt x="355301" y="637318"/>
                  <a:pt x="356102" y="636441"/>
                  <a:pt x="356616" y="635508"/>
                </a:cubicBezTo>
                <a:lnTo>
                  <a:pt x="357530" y="635508"/>
                </a:lnTo>
                <a:lnTo>
                  <a:pt x="357530" y="637337"/>
                </a:lnTo>
                <a:lnTo>
                  <a:pt x="367589" y="647395"/>
                </a:lnTo>
                <a:lnTo>
                  <a:pt x="400507" y="637337"/>
                </a:lnTo>
                <a:lnTo>
                  <a:pt x="400507" y="636422"/>
                </a:lnTo>
                <a:cubicBezTo>
                  <a:pt x="400033" y="634955"/>
                  <a:pt x="396409" y="629863"/>
                  <a:pt x="389636" y="621148"/>
                </a:cubicBezTo>
                <a:cubicBezTo>
                  <a:pt x="382863" y="612433"/>
                  <a:pt x="375784" y="603413"/>
                  <a:pt x="368401" y="594089"/>
                </a:cubicBezTo>
                <a:cubicBezTo>
                  <a:pt x="361019" y="584764"/>
                  <a:pt x="356176" y="578454"/>
                  <a:pt x="353873" y="575157"/>
                </a:cubicBezTo>
                <a:cubicBezTo>
                  <a:pt x="354177" y="573100"/>
                  <a:pt x="355397" y="571728"/>
                  <a:pt x="357530" y="571043"/>
                </a:cubicBezTo>
                <a:cubicBezTo>
                  <a:pt x="359664" y="570357"/>
                  <a:pt x="360883" y="568985"/>
                  <a:pt x="361188" y="566928"/>
                </a:cubicBezTo>
                <a:lnTo>
                  <a:pt x="361188" y="566013"/>
                </a:lnTo>
                <a:lnTo>
                  <a:pt x="359359" y="562356"/>
                </a:lnTo>
                <a:lnTo>
                  <a:pt x="372161" y="551383"/>
                </a:lnTo>
                <a:cubicBezTo>
                  <a:pt x="376295" y="550430"/>
                  <a:pt x="380371" y="549135"/>
                  <a:pt x="384391" y="547497"/>
                </a:cubicBezTo>
                <a:cubicBezTo>
                  <a:pt x="388410" y="545858"/>
                  <a:pt x="392258" y="544106"/>
                  <a:pt x="395935" y="542239"/>
                </a:cubicBezTo>
                <a:cubicBezTo>
                  <a:pt x="398960" y="542284"/>
                  <a:pt x="405102" y="543108"/>
                  <a:pt x="414359" y="544711"/>
                </a:cubicBezTo>
                <a:cubicBezTo>
                  <a:pt x="423615" y="546314"/>
                  <a:pt x="432466" y="548425"/>
                  <a:pt x="440910" y="551044"/>
                </a:cubicBezTo>
                <a:cubicBezTo>
                  <a:pt x="449354" y="553663"/>
                  <a:pt x="453870" y="556519"/>
                  <a:pt x="454457" y="559613"/>
                </a:cubicBezTo>
                <a:cubicBezTo>
                  <a:pt x="454609" y="560527"/>
                  <a:pt x="454304" y="561441"/>
                  <a:pt x="453542" y="562356"/>
                </a:cubicBezTo>
                <a:cubicBezTo>
                  <a:pt x="452628" y="571138"/>
                  <a:pt x="451942" y="580320"/>
                  <a:pt x="451485" y="589902"/>
                </a:cubicBezTo>
                <a:cubicBezTo>
                  <a:pt x="451028" y="599484"/>
                  <a:pt x="450799" y="608895"/>
                  <a:pt x="450799" y="618134"/>
                </a:cubicBezTo>
                <a:lnTo>
                  <a:pt x="451713" y="619963"/>
                </a:lnTo>
                <a:cubicBezTo>
                  <a:pt x="455943" y="620630"/>
                  <a:pt x="460515" y="619982"/>
                  <a:pt x="465429" y="618020"/>
                </a:cubicBezTo>
                <a:cubicBezTo>
                  <a:pt x="470344" y="616058"/>
                  <a:pt x="474916" y="614267"/>
                  <a:pt x="479145" y="612648"/>
                </a:cubicBezTo>
                <a:lnTo>
                  <a:pt x="560527" y="587045"/>
                </a:lnTo>
                <a:lnTo>
                  <a:pt x="562356" y="584301"/>
                </a:lnTo>
                <a:lnTo>
                  <a:pt x="568757" y="550469"/>
                </a:lnTo>
                <a:lnTo>
                  <a:pt x="570585" y="547725"/>
                </a:lnTo>
                <a:cubicBezTo>
                  <a:pt x="573519" y="533952"/>
                  <a:pt x="576339" y="519893"/>
                  <a:pt x="579044" y="505549"/>
                </a:cubicBezTo>
                <a:cubicBezTo>
                  <a:pt x="581749" y="491204"/>
                  <a:pt x="583197" y="476917"/>
                  <a:pt x="583387" y="462686"/>
                </a:cubicBezTo>
                <a:cubicBezTo>
                  <a:pt x="583482" y="458971"/>
                  <a:pt x="583520" y="455199"/>
                  <a:pt x="583501" y="451370"/>
                </a:cubicBezTo>
                <a:cubicBezTo>
                  <a:pt x="583482" y="447541"/>
                  <a:pt x="582835" y="443998"/>
                  <a:pt x="581558" y="440741"/>
                </a:cubicBezTo>
                <a:cubicBezTo>
                  <a:pt x="578796" y="438264"/>
                  <a:pt x="576091" y="434987"/>
                  <a:pt x="573443" y="430911"/>
                </a:cubicBezTo>
                <a:cubicBezTo>
                  <a:pt x="570795" y="426834"/>
                  <a:pt x="568319" y="423100"/>
                  <a:pt x="566014" y="419709"/>
                </a:cubicBezTo>
                <a:lnTo>
                  <a:pt x="565099" y="419709"/>
                </a:lnTo>
                <a:cubicBezTo>
                  <a:pt x="564032" y="416966"/>
                  <a:pt x="562508" y="414223"/>
                  <a:pt x="560527" y="411480"/>
                </a:cubicBezTo>
                <a:lnTo>
                  <a:pt x="566014" y="407822"/>
                </a:lnTo>
                <a:cubicBezTo>
                  <a:pt x="566928" y="405479"/>
                  <a:pt x="568071" y="403079"/>
                  <a:pt x="569442" y="400621"/>
                </a:cubicBezTo>
                <a:cubicBezTo>
                  <a:pt x="570814" y="398164"/>
                  <a:pt x="572414" y="395992"/>
                  <a:pt x="574243" y="394106"/>
                </a:cubicBezTo>
                <a:lnTo>
                  <a:pt x="571500" y="390449"/>
                </a:lnTo>
                <a:cubicBezTo>
                  <a:pt x="562375" y="393973"/>
                  <a:pt x="552278" y="399040"/>
                  <a:pt x="541210" y="405650"/>
                </a:cubicBezTo>
                <a:cubicBezTo>
                  <a:pt x="530142" y="412261"/>
                  <a:pt x="520732" y="418471"/>
                  <a:pt x="512978" y="424281"/>
                </a:cubicBezTo>
                <a:cubicBezTo>
                  <a:pt x="512864" y="425253"/>
                  <a:pt x="514007" y="426282"/>
                  <a:pt x="516407" y="427367"/>
                </a:cubicBezTo>
                <a:cubicBezTo>
                  <a:pt x="518808" y="428453"/>
                  <a:pt x="520408" y="429253"/>
                  <a:pt x="521208" y="429768"/>
                </a:cubicBezTo>
                <a:cubicBezTo>
                  <a:pt x="526542" y="431978"/>
                  <a:pt x="531419" y="434187"/>
                  <a:pt x="535838" y="436397"/>
                </a:cubicBezTo>
                <a:cubicBezTo>
                  <a:pt x="540258" y="438607"/>
                  <a:pt x="545135" y="441274"/>
                  <a:pt x="550469" y="444398"/>
                </a:cubicBezTo>
                <a:lnTo>
                  <a:pt x="554126" y="453542"/>
                </a:lnTo>
                <a:lnTo>
                  <a:pt x="554126" y="454457"/>
                </a:lnTo>
                <a:cubicBezTo>
                  <a:pt x="549631" y="465429"/>
                  <a:pt x="543535" y="478231"/>
                  <a:pt x="535838" y="492861"/>
                </a:cubicBezTo>
                <a:cubicBezTo>
                  <a:pt x="528142" y="507492"/>
                  <a:pt x="523875" y="521208"/>
                  <a:pt x="523037" y="534009"/>
                </a:cubicBezTo>
                <a:cubicBezTo>
                  <a:pt x="522389" y="541534"/>
                  <a:pt x="519570" y="548659"/>
                  <a:pt x="514578" y="555383"/>
                </a:cubicBezTo>
                <a:cubicBezTo>
                  <a:pt x="509587" y="562108"/>
                  <a:pt x="506311" y="569919"/>
                  <a:pt x="504749" y="578815"/>
                </a:cubicBezTo>
                <a:lnTo>
                  <a:pt x="502920" y="582473"/>
                </a:lnTo>
                <a:cubicBezTo>
                  <a:pt x="497510" y="568452"/>
                  <a:pt x="486613" y="551459"/>
                  <a:pt x="470230" y="531495"/>
                </a:cubicBezTo>
                <a:cubicBezTo>
                  <a:pt x="453847" y="511530"/>
                  <a:pt x="439750" y="495909"/>
                  <a:pt x="427939" y="484632"/>
                </a:cubicBezTo>
                <a:cubicBezTo>
                  <a:pt x="418891" y="488780"/>
                  <a:pt x="410063" y="496231"/>
                  <a:pt x="401455" y="506984"/>
                </a:cubicBezTo>
                <a:cubicBezTo>
                  <a:pt x="392848" y="517736"/>
                  <a:pt x="383884" y="528845"/>
                  <a:pt x="374565" y="540309"/>
                </a:cubicBezTo>
                <a:cubicBezTo>
                  <a:pt x="365246" y="551772"/>
                  <a:pt x="354996" y="560645"/>
                  <a:pt x="343814" y="566928"/>
                </a:cubicBezTo>
                <a:cubicBezTo>
                  <a:pt x="329260" y="557841"/>
                  <a:pt x="320649" y="544468"/>
                  <a:pt x="317982" y="526808"/>
                </a:cubicBezTo>
                <a:cubicBezTo>
                  <a:pt x="315315" y="509149"/>
                  <a:pt x="312648" y="492347"/>
                  <a:pt x="309981" y="476402"/>
                </a:cubicBezTo>
                <a:cubicBezTo>
                  <a:pt x="308877" y="472078"/>
                  <a:pt x="308115" y="468382"/>
                  <a:pt x="307695" y="465315"/>
                </a:cubicBezTo>
                <a:cubicBezTo>
                  <a:pt x="307276" y="462248"/>
                  <a:pt x="305600" y="458324"/>
                  <a:pt x="302666" y="453542"/>
                </a:cubicBezTo>
                <a:lnTo>
                  <a:pt x="302666" y="452628"/>
                </a:lnTo>
                <a:cubicBezTo>
                  <a:pt x="303962" y="447961"/>
                  <a:pt x="306172" y="442665"/>
                  <a:pt x="309296" y="436740"/>
                </a:cubicBezTo>
                <a:cubicBezTo>
                  <a:pt x="312420" y="430816"/>
                  <a:pt x="316916" y="427577"/>
                  <a:pt x="322783" y="427025"/>
                </a:cubicBezTo>
                <a:cubicBezTo>
                  <a:pt x="325622" y="427139"/>
                  <a:pt x="328860" y="427596"/>
                  <a:pt x="332499" y="428396"/>
                </a:cubicBezTo>
                <a:cubicBezTo>
                  <a:pt x="336137" y="429196"/>
                  <a:pt x="339604" y="429653"/>
                  <a:pt x="342900" y="429768"/>
                </a:cubicBezTo>
                <a:cubicBezTo>
                  <a:pt x="343243" y="429920"/>
                  <a:pt x="343700" y="430073"/>
                  <a:pt x="344272" y="430225"/>
                </a:cubicBezTo>
                <a:cubicBezTo>
                  <a:pt x="344843" y="430377"/>
                  <a:pt x="346215" y="429615"/>
                  <a:pt x="348386" y="427939"/>
                </a:cubicBezTo>
                <a:cubicBezTo>
                  <a:pt x="359397" y="425329"/>
                  <a:pt x="372123" y="419347"/>
                  <a:pt x="386562" y="409994"/>
                </a:cubicBezTo>
                <a:cubicBezTo>
                  <a:pt x="401002" y="400640"/>
                  <a:pt x="414185" y="392601"/>
                  <a:pt x="426110" y="385877"/>
                </a:cubicBezTo>
                <a:lnTo>
                  <a:pt x="536753" y="327355"/>
                </a:lnTo>
                <a:cubicBezTo>
                  <a:pt x="540620" y="325374"/>
                  <a:pt x="546144" y="322935"/>
                  <a:pt x="553326" y="320040"/>
                </a:cubicBezTo>
                <a:cubicBezTo>
                  <a:pt x="560508" y="317144"/>
                  <a:pt x="565347" y="314706"/>
                  <a:pt x="567842" y="312725"/>
                </a:cubicBezTo>
                <a:cubicBezTo>
                  <a:pt x="568185" y="307581"/>
                  <a:pt x="567728" y="300723"/>
                  <a:pt x="566471" y="292151"/>
                </a:cubicBezTo>
                <a:cubicBezTo>
                  <a:pt x="565213" y="283578"/>
                  <a:pt x="563842" y="276720"/>
                  <a:pt x="562356" y="271577"/>
                </a:cubicBezTo>
                <a:cubicBezTo>
                  <a:pt x="557250" y="273539"/>
                  <a:pt x="551916" y="275787"/>
                  <a:pt x="546354" y="278320"/>
                </a:cubicBezTo>
                <a:cubicBezTo>
                  <a:pt x="540791" y="280854"/>
                  <a:pt x="535457" y="282873"/>
                  <a:pt x="530352" y="284378"/>
                </a:cubicBezTo>
                <a:cubicBezTo>
                  <a:pt x="520789" y="290798"/>
                  <a:pt x="511340" y="297161"/>
                  <a:pt x="502005" y="303466"/>
                </a:cubicBezTo>
                <a:cubicBezTo>
                  <a:pt x="492671" y="309772"/>
                  <a:pt x="483222" y="315906"/>
                  <a:pt x="473659" y="321869"/>
                </a:cubicBezTo>
                <a:cubicBezTo>
                  <a:pt x="471830" y="323012"/>
                  <a:pt x="470001" y="324612"/>
                  <a:pt x="468173" y="326669"/>
                </a:cubicBezTo>
                <a:cubicBezTo>
                  <a:pt x="466344" y="328727"/>
                  <a:pt x="464515" y="329870"/>
                  <a:pt x="462686" y="330098"/>
                </a:cubicBezTo>
                <a:cubicBezTo>
                  <a:pt x="453218" y="328765"/>
                  <a:pt x="445865" y="321830"/>
                  <a:pt x="440626" y="309296"/>
                </a:cubicBezTo>
                <a:cubicBezTo>
                  <a:pt x="435388" y="296761"/>
                  <a:pt x="431463" y="286626"/>
                  <a:pt x="428853" y="278892"/>
                </a:cubicBezTo>
                <a:cubicBezTo>
                  <a:pt x="428530" y="267366"/>
                  <a:pt x="425977" y="255898"/>
                  <a:pt x="421195" y="244487"/>
                </a:cubicBezTo>
                <a:cubicBezTo>
                  <a:pt x="416414" y="233076"/>
                  <a:pt x="411347" y="222294"/>
                  <a:pt x="405994" y="212141"/>
                </a:cubicBezTo>
                <a:cubicBezTo>
                  <a:pt x="407422" y="211207"/>
                  <a:pt x="409137" y="210559"/>
                  <a:pt x="411137" y="210197"/>
                </a:cubicBezTo>
                <a:cubicBezTo>
                  <a:pt x="413137" y="209835"/>
                  <a:pt x="415080" y="209874"/>
                  <a:pt x="416966" y="210312"/>
                </a:cubicBezTo>
                <a:lnTo>
                  <a:pt x="418795" y="204825"/>
                </a:lnTo>
                <a:cubicBezTo>
                  <a:pt x="417309" y="201168"/>
                  <a:pt x="416852" y="198196"/>
                  <a:pt x="417423" y="195910"/>
                </a:cubicBezTo>
                <a:cubicBezTo>
                  <a:pt x="417995" y="193624"/>
                  <a:pt x="420281" y="192024"/>
                  <a:pt x="424281" y="191109"/>
                </a:cubicBezTo>
                <a:lnTo>
                  <a:pt x="427025" y="184709"/>
                </a:lnTo>
                <a:cubicBezTo>
                  <a:pt x="429196" y="183165"/>
                  <a:pt x="431254" y="181451"/>
                  <a:pt x="433197" y="179565"/>
                </a:cubicBezTo>
                <a:cubicBezTo>
                  <a:pt x="435140" y="177679"/>
                  <a:pt x="437655" y="176650"/>
                  <a:pt x="440741" y="176479"/>
                </a:cubicBezTo>
                <a:cubicBezTo>
                  <a:pt x="441693" y="176498"/>
                  <a:pt x="442760" y="176689"/>
                  <a:pt x="443941" y="177050"/>
                </a:cubicBezTo>
                <a:cubicBezTo>
                  <a:pt x="445122" y="177412"/>
                  <a:pt x="446189" y="177832"/>
                  <a:pt x="447141" y="178308"/>
                </a:cubicBezTo>
                <a:lnTo>
                  <a:pt x="452628" y="177393"/>
                </a:lnTo>
                <a:cubicBezTo>
                  <a:pt x="452342" y="178270"/>
                  <a:pt x="452914" y="178803"/>
                  <a:pt x="454342" y="178994"/>
                </a:cubicBezTo>
                <a:cubicBezTo>
                  <a:pt x="455771" y="179184"/>
                  <a:pt x="457028" y="179260"/>
                  <a:pt x="458114" y="179222"/>
                </a:cubicBezTo>
                <a:lnTo>
                  <a:pt x="464515" y="183794"/>
                </a:lnTo>
                <a:cubicBezTo>
                  <a:pt x="476078" y="183127"/>
                  <a:pt x="492500" y="179203"/>
                  <a:pt x="513778" y="172021"/>
                </a:cubicBezTo>
                <a:cubicBezTo>
                  <a:pt x="535057" y="164839"/>
                  <a:pt x="552164" y="158400"/>
                  <a:pt x="565099" y="152705"/>
                </a:cubicBezTo>
                <a:cubicBezTo>
                  <a:pt x="565137" y="151295"/>
                  <a:pt x="565290" y="149771"/>
                  <a:pt x="565556" y="148133"/>
                </a:cubicBezTo>
                <a:cubicBezTo>
                  <a:pt x="565823" y="146494"/>
                  <a:pt x="565975" y="144970"/>
                  <a:pt x="566014" y="143561"/>
                </a:cubicBezTo>
                <a:cubicBezTo>
                  <a:pt x="565385" y="138227"/>
                  <a:pt x="562985" y="132893"/>
                  <a:pt x="558813" y="127559"/>
                </a:cubicBezTo>
                <a:cubicBezTo>
                  <a:pt x="554641" y="122225"/>
                  <a:pt x="552469" y="115976"/>
                  <a:pt x="552297" y="108813"/>
                </a:cubicBezTo>
                <a:cubicBezTo>
                  <a:pt x="550183" y="104184"/>
                  <a:pt x="548697" y="99498"/>
                  <a:pt x="547840" y="94754"/>
                </a:cubicBezTo>
                <a:cubicBezTo>
                  <a:pt x="546982" y="90011"/>
                  <a:pt x="545725" y="85553"/>
                  <a:pt x="544068" y="81381"/>
                </a:cubicBezTo>
                <a:lnTo>
                  <a:pt x="544068" y="80467"/>
                </a:lnTo>
                <a:cubicBezTo>
                  <a:pt x="538581" y="72390"/>
                  <a:pt x="534009" y="63855"/>
                  <a:pt x="530352" y="54864"/>
                </a:cubicBezTo>
                <a:cubicBezTo>
                  <a:pt x="528561" y="53492"/>
                  <a:pt x="527342" y="51892"/>
                  <a:pt x="526694" y="50063"/>
                </a:cubicBezTo>
                <a:cubicBezTo>
                  <a:pt x="526047" y="48234"/>
                  <a:pt x="525742" y="46177"/>
                  <a:pt x="525780" y="43891"/>
                </a:cubicBezTo>
                <a:cubicBezTo>
                  <a:pt x="525780" y="40271"/>
                  <a:pt x="526466" y="37223"/>
                  <a:pt x="527837" y="34747"/>
                </a:cubicBezTo>
                <a:cubicBezTo>
                  <a:pt x="529209" y="32270"/>
                  <a:pt x="531266" y="30137"/>
                  <a:pt x="534009" y="28346"/>
                </a:cubicBezTo>
                <a:lnTo>
                  <a:pt x="534009" y="25603"/>
                </a:lnTo>
                <a:cubicBezTo>
                  <a:pt x="537191" y="22479"/>
                  <a:pt x="542715" y="18440"/>
                  <a:pt x="550583" y="13487"/>
                </a:cubicBezTo>
                <a:cubicBezTo>
                  <a:pt x="558451" y="8534"/>
                  <a:pt x="563289" y="4953"/>
                  <a:pt x="565099" y="2743"/>
                </a:cubicBezTo>
                <a:lnTo>
                  <a:pt x="573329" y="1829"/>
                </a:lnTo>
                <a:cubicBezTo>
                  <a:pt x="573843" y="1352"/>
                  <a:pt x="574643" y="933"/>
                  <a:pt x="575729" y="571"/>
                </a:cubicBezTo>
                <a:cubicBezTo>
                  <a:pt x="576815" y="209"/>
                  <a:pt x="577844" y="19"/>
                  <a:pt x="578815" y="0"/>
                </a:cubicBezTo>
                <a:close/>
              </a:path>
            </a:pathLst>
          </a:custGeom>
          <a:solidFill>
            <a:srgbClr val="6687AE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7200" dirty="0">
              <a:solidFill>
                <a:srgbClr val="708EB2"/>
              </a:solidFill>
              <a:latin typeface="文悦青龙体 (非商业使用) W5" pitchFamily="50" charset="-122"/>
              <a:ea typeface="文悦青龙体 (非商业使用) W5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67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文悦青龙体 (非商业使用) W5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Jackie</dc:creator>
  <cp:lastModifiedBy>Li Jackie</cp:lastModifiedBy>
  <cp:revision>1</cp:revision>
  <dcterms:created xsi:type="dcterms:W3CDTF">2020-10-06T14:32:10Z</dcterms:created>
  <dcterms:modified xsi:type="dcterms:W3CDTF">2020-10-06T14:36:36Z</dcterms:modified>
</cp:coreProperties>
</file>