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b091e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b091e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2b091e9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2b091e9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b091e9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b091e9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2b091e9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2b091e9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2b091e9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2b091e9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2b091e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2b091e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b091e9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b091e9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Cyber threat intelligence to protect our data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 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Dade College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Bachelors in Cybersecurity - Grad Expected Dec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ShellHacks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MITRE can help us fight bad actors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38" y="1158525"/>
            <a:ext cx="67941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9775" y="1325325"/>
            <a:ext cx="1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50" y="1158525"/>
            <a:ext cx="2189850" cy="45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355800" y="1384113"/>
            <a:ext cx="1292700" cy="1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75" y="892025"/>
            <a:ext cx="7434525" cy="37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08900" y="279650"/>
            <a:ext cx="70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Tactics : the bad actor’s technical goals</a:t>
            </a:r>
            <a:endParaRPr b="1" sz="1800"/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-1395325" y="2418413"/>
            <a:ext cx="395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Techniques: how the goals are achieved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08900" y="279650"/>
            <a:ext cx="70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are we protecting?</a:t>
            </a:r>
            <a:endParaRPr b="1" sz="1800"/>
          </a:p>
        </p:txBody>
      </p:sp>
      <p:sp>
        <p:nvSpPr>
          <p:cNvPr id="77" name="Google Shape;77;p16"/>
          <p:cNvSpPr txBox="1"/>
          <p:nvPr/>
        </p:nvSpPr>
        <p:spPr>
          <a:xfrm rot="-5400000">
            <a:off x="-1533925" y="2557013"/>
            <a:ext cx="39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615975" y="1116200"/>
            <a:ext cx="7006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One </a:t>
            </a:r>
            <a:r>
              <a:rPr lang="en"/>
              <a:t>Banking website - new update roll out for Spring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MITRE framework lets build a internal tool to create a visual threat modeling view of our current internal controls.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the questions: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enough coverage in various techniques?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show the (</a:t>
            </a:r>
            <a:r>
              <a:rPr i="1" lang="en"/>
              <a:t>financial</a:t>
            </a:r>
            <a:r>
              <a:rPr lang="en"/>
              <a:t>) value of threat intelligence?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We can then create an internal copy of the MITRE framework, link the tags to see where there is current coverage.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We can also add to an open source attack path GUI and give it a corresponding weight(%)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 @ Capital One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41675" y="1255625"/>
            <a:ext cx="820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labels we create metadata that we can then analyze and match against the current MITRE framework.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internal teams build controls on </a:t>
            </a:r>
            <a:r>
              <a:rPr lang="en"/>
              <a:t>assets</a:t>
            </a:r>
            <a:r>
              <a:rPr lang="en"/>
              <a:t> they will evaluate that control/policy  and tag the corresponding MITRE id(s) and sub-technique(s).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27600" y="2979300"/>
            <a:ext cx="1975200" cy="6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Banking Credentials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#t15557.001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17"/>
          <p:cNvSpPr txBox="1"/>
          <p:nvPr/>
        </p:nvSpPr>
        <p:spPr>
          <a:xfrm>
            <a:off x="3148875" y="2979300"/>
            <a:ext cx="1975200" cy="6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Browser </a:t>
            </a:r>
            <a:r>
              <a:rPr lang="en" sz="1000"/>
              <a:t>Compatibility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#t1021.004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5532050" y="2979300"/>
            <a:ext cx="1975200" cy="6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Session cookies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#t1606.001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internal page where you’d link tags to framework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00" y="1088800"/>
            <a:ext cx="626612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25500" y="4729650"/>
            <a:ext cx="39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6"/>
                </a:highlight>
              </a:rPr>
              <a:t>Here using JIRA #labels to a Confluence page</a:t>
            </a:r>
            <a:endParaRPr sz="12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938950" y="4523225"/>
            <a:ext cx="5125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https://github.com/center-for-threat-informed-defense/attack-flow</a:t>
            </a:r>
            <a:endParaRPr sz="122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83900" y="189625"/>
            <a:ext cx="85206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open source GUI threat modeling is in early in development.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would add a field to add weight(%) of likelihood based on Capital One past data or value($$) to the attack vector based on internal </a:t>
            </a:r>
            <a:r>
              <a:rPr lang="en"/>
              <a:t>governance</a:t>
            </a:r>
            <a:r>
              <a:rPr lang="en"/>
              <a:t>.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25" y="1476325"/>
            <a:ext cx="6315253" cy="30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475800" y="2479925"/>
            <a:ext cx="278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highlight>
                  <a:schemeClr val="dk1"/>
                </a:highlight>
              </a:rPr>
              <a:t>     </a:t>
            </a:r>
            <a:r>
              <a:rPr lang="en" sz="900">
                <a:solidFill>
                  <a:schemeClr val="lt1"/>
                </a:solidFill>
                <a:highlight>
                  <a:schemeClr val="dk1"/>
                </a:highlight>
              </a:rPr>
              <a:t>Value     . …				 $30K</a:t>
            </a:r>
            <a:endParaRPr sz="9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349350" y="3190025"/>
            <a:ext cx="278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highlight>
                  <a:schemeClr val="dk1"/>
                </a:highlight>
              </a:rPr>
              <a:t>     Weight /Likelihood    . 			 45%</a:t>
            </a:r>
            <a:endParaRPr sz="9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50" y="152400"/>
            <a:ext cx="75416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