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B1D07-61C4-432C-B658-EE600DB786D5}" v="22" dt="2023-06-01T03:03:47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queline Zagaste" userId="ca7854f23d670ce2" providerId="LiveId" clId="{809B1D07-61C4-432C-B658-EE600DB786D5}"/>
    <pc:docChg chg="undo custSel modSld">
      <pc:chgData name="Jaqueline Zagaste" userId="ca7854f23d670ce2" providerId="LiveId" clId="{809B1D07-61C4-432C-B658-EE600DB786D5}" dt="2023-06-01T03:05:52.940" v="541" actId="1076"/>
      <pc:docMkLst>
        <pc:docMk/>
      </pc:docMkLst>
      <pc:sldChg chg="addSp delSp modSp mod">
        <pc:chgData name="Jaqueline Zagaste" userId="ca7854f23d670ce2" providerId="LiveId" clId="{809B1D07-61C4-432C-B658-EE600DB786D5}" dt="2023-06-01T03:05:52.940" v="541" actId="1076"/>
        <pc:sldMkLst>
          <pc:docMk/>
          <pc:sldMk cId="983931087" sldId="257"/>
        </pc:sldMkLst>
        <pc:spChg chg="mod">
          <ac:chgData name="Jaqueline Zagaste" userId="ca7854f23d670ce2" providerId="LiveId" clId="{809B1D07-61C4-432C-B658-EE600DB786D5}" dt="2023-06-01T02:41:09.641" v="61" actId="1076"/>
          <ac:spMkLst>
            <pc:docMk/>
            <pc:sldMk cId="983931087" sldId="257"/>
            <ac:spMk id="2" creationId="{4B242999-44EB-3DE0-F8D7-0FF38EB04383}"/>
          </ac:spMkLst>
        </pc:spChg>
        <pc:spChg chg="mod">
          <ac:chgData name="Jaqueline Zagaste" userId="ca7854f23d670ce2" providerId="LiveId" clId="{809B1D07-61C4-432C-B658-EE600DB786D5}" dt="2023-06-01T02:41:00.491" v="60" actId="692"/>
          <ac:spMkLst>
            <pc:docMk/>
            <pc:sldMk cId="983931087" sldId="257"/>
            <ac:spMk id="3" creationId="{57F3EA99-ADC9-A615-BE18-670A32F6645E}"/>
          </ac:spMkLst>
        </pc:spChg>
        <pc:spChg chg="mod">
          <ac:chgData name="Jaqueline Zagaste" userId="ca7854f23d670ce2" providerId="LiveId" clId="{809B1D07-61C4-432C-B658-EE600DB786D5}" dt="2023-06-01T02:41:14.637" v="62" actId="14100"/>
          <ac:spMkLst>
            <pc:docMk/>
            <pc:sldMk cId="983931087" sldId="257"/>
            <ac:spMk id="4" creationId="{7093ECBD-3278-EE96-8653-CEE9A0CC3DB5}"/>
          </ac:spMkLst>
        </pc:spChg>
        <pc:spChg chg="add del">
          <ac:chgData name="Jaqueline Zagaste" userId="ca7854f23d670ce2" providerId="LiveId" clId="{809B1D07-61C4-432C-B658-EE600DB786D5}" dt="2023-06-01T02:37:16.699" v="1" actId="478"/>
          <ac:spMkLst>
            <pc:docMk/>
            <pc:sldMk cId="983931087" sldId="257"/>
            <ac:spMk id="9" creationId="{B1634C23-16E3-C6CB-8B9B-4EDC586B2681}"/>
          </ac:spMkLst>
        </pc:spChg>
        <pc:spChg chg="add mod">
          <ac:chgData name="Jaqueline Zagaste" userId="ca7854f23d670ce2" providerId="LiveId" clId="{809B1D07-61C4-432C-B658-EE600DB786D5}" dt="2023-06-01T02:57:38.043" v="290" actId="1076"/>
          <ac:spMkLst>
            <pc:docMk/>
            <pc:sldMk cId="983931087" sldId="257"/>
            <ac:spMk id="10" creationId="{EF1C748D-F4F4-4A98-2C72-EA7B93BB1362}"/>
          </ac:spMkLst>
        </pc:spChg>
        <pc:spChg chg="add mod">
          <ac:chgData name="Jaqueline Zagaste" userId="ca7854f23d670ce2" providerId="LiveId" clId="{809B1D07-61C4-432C-B658-EE600DB786D5}" dt="2023-06-01T03:05:43.793" v="540" actId="1076"/>
          <ac:spMkLst>
            <pc:docMk/>
            <pc:sldMk cId="983931087" sldId="257"/>
            <ac:spMk id="11" creationId="{782F1B56-F030-A8F9-A95F-62609487D787}"/>
          </ac:spMkLst>
        </pc:spChg>
        <pc:spChg chg="add del mod">
          <ac:chgData name="Jaqueline Zagaste" userId="ca7854f23d670ce2" providerId="LiveId" clId="{809B1D07-61C4-432C-B658-EE600DB786D5}" dt="2023-06-01T02:38:44.495" v="33" actId="478"/>
          <ac:spMkLst>
            <pc:docMk/>
            <pc:sldMk cId="983931087" sldId="257"/>
            <ac:spMk id="12" creationId="{D5B978DB-6478-D002-3CC3-E6E86BBF7BBB}"/>
          </ac:spMkLst>
        </pc:spChg>
        <pc:spChg chg="add mod">
          <ac:chgData name="Jaqueline Zagaste" userId="ca7854f23d670ce2" providerId="LiveId" clId="{809B1D07-61C4-432C-B658-EE600DB786D5}" dt="2023-06-01T02:57:30.643" v="289" actId="1076"/>
          <ac:spMkLst>
            <pc:docMk/>
            <pc:sldMk cId="983931087" sldId="257"/>
            <ac:spMk id="13" creationId="{41225F70-0B6B-033C-6591-C9409FFDED9B}"/>
          </ac:spMkLst>
        </pc:spChg>
        <pc:spChg chg="add mod">
          <ac:chgData name="Jaqueline Zagaste" userId="ca7854f23d670ce2" providerId="LiveId" clId="{809B1D07-61C4-432C-B658-EE600DB786D5}" dt="2023-06-01T02:57:58.387" v="291" actId="1076"/>
          <ac:spMkLst>
            <pc:docMk/>
            <pc:sldMk cId="983931087" sldId="257"/>
            <ac:spMk id="14" creationId="{22E315AF-B7D3-5332-B1C5-CB4E18A4C55D}"/>
          </ac:spMkLst>
        </pc:spChg>
        <pc:spChg chg="add mod">
          <ac:chgData name="Jaqueline Zagaste" userId="ca7854f23d670ce2" providerId="LiveId" clId="{809B1D07-61C4-432C-B658-EE600DB786D5}" dt="2023-06-01T02:49:21.109" v="253" actId="692"/>
          <ac:spMkLst>
            <pc:docMk/>
            <pc:sldMk cId="983931087" sldId="257"/>
            <ac:spMk id="15" creationId="{286FE1C6-EC7C-90CE-009C-71B37C5C509F}"/>
          </ac:spMkLst>
        </pc:spChg>
        <pc:spChg chg="add mod">
          <ac:chgData name="Jaqueline Zagaste" userId="ca7854f23d670ce2" providerId="LiveId" clId="{809B1D07-61C4-432C-B658-EE600DB786D5}" dt="2023-06-01T02:49:43.772" v="257" actId="692"/>
          <ac:spMkLst>
            <pc:docMk/>
            <pc:sldMk cId="983931087" sldId="257"/>
            <ac:spMk id="16" creationId="{7195AD95-5D8E-B21E-B28D-CDF403459B5A}"/>
          </ac:spMkLst>
        </pc:spChg>
        <pc:spChg chg="add mod">
          <ac:chgData name="Jaqueline Zagaste" userId="ca7854f23d670ce2" providerId="LiveId" clId="{809B1D07-61C4-432C-B658-EE600DB786D5}" dt="2023-06-01T02:53:18.082" v="281" actId="1076"/>
          <ac:spMkLst>
            <pc:docMk/>
            <pc:sldMk cId="983931087" sldId="257"/>
            <ac:spMk id="17" creationId="{A0901DCC-D83E-C0EE-5295-F5510C2B13D5}"/>
          </ac:spMkLst>
        </pc:spChg>
        <pc:spChg chg="add mod">
          <ac:chgData name="Jaqueline Zagaste" userId="ca7854f23d670ce2" providerId="LiveId" clId="{809B1D07-61C4-432C-B658-EE600DB786D5}" dt="2023-06-01T03:02:00.129" v="506" actId="13926"/>
          <ac:spMkLst>
            <pc:docMk/>
            <pc:sldMk cId="983931087" sldId="257"/>
            <ac:spMk id="18" creationId="{5FF2F4E5-65CA-32BB-B2C2-A5D2E7420F9A}"/>
          </ac:spMkLst>
        </pc:spChg>
        <pc:spChg chg="add del mod">
          <ac:chgData name="Jaqueline Zagaste" userId="ca7854f23d670ce2" providerId="LiveId" clId="{809B1D07-61C4-432C-B658-EE600DB786D5}" dt="2023-06-01T03:02:49.877" v="511" actId="478"/>
          <ac:spMkLst>
            <pc:docMk/>
            <pc:sldMk cId="983931087" sldId="257"/>
            <ac:spMk id="19" creationId="{9FD395CF-3A76-9759-FF6D-38970C9B3001}"/>
          </ac:spMkLst>
        </pc:spChg>
        <pc:spChg chg="add mod">
          <ac:chgData name="Jaqueline Zagaste" userId="ca7854f23d670ce2" providerId="LiveId" clId="{809B1D07-61C4-432C-B658-EE600DB786D5}" dt="2023-06-01T03:05:37.699" v="539" actId="1076"/>
          <ac:spMkLst>
            <pc:docMk/>
            <pc:sldMk cId="983931087" sldId="257"/>
            <ac:spMk id="20" creationId="{92E344BF-3627-66A7-DAED-A7B28CC39188}"/>
          </ac:spMkLst>
        </pc:spChg>
        <pc:spChg chg="add mod">
          <ac:chgData name="Jaqueline Zagaste" userId="ca7854f23d670ce2" providerId="LiveId" clId="{809B1D07-61C4-432C-B658-EE600DB786D5}" dt="2023-06-01T03:05:32.266" v="538" actId="1076"/>
          <ac:spMkLst>
            <pc:docMk/>
            <pc:sldMk cId="983931087" sldId="257"/>
            <ac:spMk id="21" creationId="{0F5940A9-1780-F813-1DB5-EA436524C944}"/>
          </ac:spMkLst>
        </pc:spChg>
        <pc:spChg chg="add mod">
          <ac:chgData name="Jaqueline Zagaste" userId="ca7854f23d670ce2" providerId="LiveId" clId="{809B1D07-61C4-432C-B658-EE600DB786D5}" dt="2023-06-01T03:05:52.940" v="541" actId="1076"/>
          <ac:spMkLst>
            <pc:docMk/>
            <pc:sldMk cId="983931087" sldId="257"/>
            <ac:spMk id="22" creationId="{A38DA461-9191-4FC1-B680-57A8B9B07993}"/>
          </ac:spMkLst>
        </pc:spChg>
        <pc:spChg chg="add mod">
          <ac:chgData name="Jaqueline Zagaste" userId="ca7854f23d670ce2" providerId="LiveId" clId="{809B1D07-61C4-432C-B658-EE600DB786D5}" dt="2023-06-01T03:05:20.672" v="536" actId="1076"/>
          <ac:spMkLst>
            <pc:docMk/>
            <pc:sldMk cId="983931087" sldId="257"/>
            <ac:spMk id="23" creationId="{3883F32B-D0DB-0F33-6C1A-A7D0398FDF65}"/>
          </ac:spMkLst>
        </pc:spChg>
        <pc:spChg chg="add mod">
          <ac:chgData name="Jaqueline Zagaste" userId="ca7854f23d670ce2" providerId="LiveId" clId="{809B1D07-61C4-432C-B658-EE600DB786D5}" dt="2023-06-01T03:05:15.195" v="535" actId="1076"/>
          <ac:spMkLst>
            <pc:docMk/>
            <pc:sldMk cId="983931087" sldId="257"/>
            <ac:spMk id="24" creationId="{50D3C45D-4CAC-C69A-0661-8C03DF39D504}"/>
          </ac:spMkLst>
        </pc:spChg>
        <pc:spChg chg="add mod">
          <ac:chgData name="Jaqueline Zagaste" userId="ca7854f23d670ce2" providerId="LiveId" clId="{809B1D07-61C4-432C-B658-EE600DB786D5}" dt="2023-06-01T03:05:09.969" v="534" actId="1076"/>
          <ac:spMkLst>
            <pc:docMk/>
            <pc:sldMk cId="983931087" sldId="257"/>
            <ac:spMk id="25" creationId="{6EA3E4FD-C069-4E84-4CEF-69893DC2E2BA}"/>
          </ac:spMkLst>
        </pc:spChg>
        <pc:spChg chg="add mod">
          <ac:chgData name="Jaqueline Zagaste" userId="ca7854f23d670ce2" providerId="LiveId" clId="{809B1D07-61C4-432C-B658-EE600DB786D5}" dt="2023-06-01T03:05:05.025" v="533" actId="1076"/>
          <ac:spMkLst>
            <pc:docMk/>
            <pc:sldMk cId="983931087" sldId="257"/>
            <ac:spMk id="26" creationId="{C7D92905-DE54-C4E2-F238-D82E5EE2DB1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9:45:13.39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1 346 24575,'7'5'0,"1"0"0,0 1 0,-1 0 0,0 0 0,-1 0 0,1 1 0,-1 0 0,0 0 0,-1 1 0,7 11 0,2 5 0,-2 1 0,12 31 0,-13-24 0,-8-21 0,1-1 0,0 0 0,0 0 0,1 0 0,0 0 0,12 15 0,-16-24 0,0 0 0,0 0 0,0 0 0,0 0 0,0 0 0,0-1 0,0 1 0,0 0 0,1-1 0,-1 1 0,0-1 0,0 1 0,1-1 0,-1 0 0,0 1 0,0-1 0,1 0 0,-1 0 0,0 0 0,1 0 0,-1 0 0,0 0 0,1-1 0,-1 1 0,0 0 0,1-1 0,-1 1 0,0 0 0,0-1 0,1 0 0,-1 1 0,0-1 0,0 0 0,0 0 0,0 1 0,0-1 0,1-1 0,5-4 0,0-1 0,0 0 0,10-13 0,-17 20 0,110-148 0,-93 127 0,0 2 0,2 0 0,0 1 0,32-24 0,-31 26 0,-1-1 0,0 0 0,-2-2 0,0 0 0,-1-1 0,21-33 0,-32 46 0,1 0 0,1 1 0,-1-1 0,1 1 0,11-8 0,23-21 0,-37 30 8,12-13-466,0-1 1,25-40-1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9:45:24.39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24575,'21'23'0,"23"33"0,-26-31 0,23 23 0,-1-6 0,-12-11 0,2 0 0,2-2 0,0-2 0,67 45 0,-74-59 0,-2 1 0,0 1 0,0 1 0,-2 1 0,0 1 0,36 39 0,18 28 0,-58-69-45,0 0-1,1-1 0,0-1 1,1 0-1,33 16 1,-20-11-1047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9:45:28.39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0 817 24575,'8'0'0,"-1"-1"0,0 0 0,0-1 0,0 0 0,0 0 0,0 0 0,0-1 0,0 0 0,-1 0 0,1-1 0,-1 0 0,0 0 0,7-6 0,9-10 0,39-43 0,-39 39 0,6-7 0,-15 16 0,1-1 0,0 2 0,1 0 0,1 1 0,0 0 0,28-15 0,25-5 0,-34 16 0,66-40 0,-90 50 0,-1-1 0,0 0 0,-1-1 0,0 0 0,0 0 0,-1-1 0,0 0 0,-1-1 0,0 0 0,6-13 0,-4 6 0,-5 8 0,0 0 0,1 1 0,0 0 0,0 0 0,1 0 0,0 0 0,1 1 0,0 0 0,10-9 0,12-7 0,0-1 0,-2-1 0,40-50 0,-46 42-1365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C5A8-E3FC-460A-B7E5-52BEFEF8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9E905-3639-E6B9-BA84-A54CFDB77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18D4-B355-3AF5-39CC-B9BBA728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F135-A186-E09E-C167-411AEBFB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1690-9701-E92D-8811-3121792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EAEE-387A-25E1-E4D8-36C605BD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A9B2D-AC3C-B62C-3767-E6BAF547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351C-F8EB-3AC3-FD5B-638A0AB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5684-0996-F818-9616-21F88506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077C-438D-7110-8F6E-58D236E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73324-CE91-5505-6BD5-9CCFF218F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ECB7C-6B7D-204E-2FF8-C029BD55C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8560-196C-037F-6AB6-D4AB56BA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63D2-518A-EA71-9F8C-48F75FA6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1144-68B4-D0C6-1A56-CAA1CD0B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B39-4128-BC36-3D7D-B9D18E1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D386-8DEE-7B6B-70AF-E6259719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DC86-C864-D3D1-1A67-4C98ACA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F41B-7251-7866-3006-752B2E74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E5AA-CC1E-FBC1-8E4A-C4371FD5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0785-6B77-40B3-91EA-D31EFE4C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826B6-9D32-C9C3-5F3A-97EF8FC2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C0F7-D67D-BAEF-14D8-EA823BCC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E0BB-1605-09E6-1D3E-5B266AF6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ED80-6405-7A92-FE70-EDBEC2B9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12EB-C7DF-154B-256B-9448CDDB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87A5-8A21-F4A3-37FF-40D0C6933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3AF9D-7B83-3180-780B-69BA59C9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57142-A468-B456-AC86-683AAD7D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66440-E139-6E2B-7040-5A1C0E8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F033-43CF-72F6-E13F-37059CD9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C506-E7FE-CBA2-FD86-A0E4535D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45D8-4B85-6991-5E32-3DCAE4DF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E4BB0-E41D-A711-1D36-3A7B913F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B0ECE-BFBB-8ADE-71C4-3519C3E1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64500-1FFF-A064-AB50-2F10F911D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22F96-0CEA-CE75-AFC3-24E9F892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B58BC-1BE8-585E-D159-26714E6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6321C-22FD-D360-1A1F-9C886410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3889-04A5-8DB3-431F-BEEE69D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4A751-858F-D337-F65D-0E9C4633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5BE60-99B6-DECD-5F51-55D34564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C805C-B333-85BF-6E42-AC30558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2C02A-23C0-B583-75CD-7F8B1D8C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26F4E-0596-3A19-587B-DAD6CC31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23E9B-5F5C-9F6C-199E-1083D79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D350-B491-FE94-5C35-C5C24CCD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7705-DAB6-448B-8EB9-EE7FA8B9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1380D-A3B4-835D-23DC-F8A3B6E6B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82B6-4A97-367D-BC0C-08B9B6D6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72112-7AF0-5447-D3C5-63578E9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C924-159F-749B-18C3-F605CF6B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EBEF-1064-B4E2-D1CE-86C8EE3A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3B90E-EAA1-8CFF-4E91-CC565A0F9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14B33-C754-60BA-9F33-828F6F2C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37821-A506-65B8-6F0A-3E258950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BA093-1EDE-A554-30C1-A2AA8166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221D1-EDAD-B0A8-4E72-2007A2E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396F6-B66A-91F2-2ABF-1BB0ED96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1D30-24B3-564C-B1D0-CB270985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3B7C-C1D4-96B2-68F2-F0E69EA0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AA3F-B19E-4C18-9361-7BE5F192AFAE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4F4A-6240-1652-DDF1-BA2A4571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2043-7C6B-AA7F-9CB2-63C7376D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E96F5-753B-410E-9F60-0CA614E49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242999-44EB-3DE0-F8D7-0FF38EB04383}"/>
              </a:ext>
            </a:extLst>
          </p:cNvPr>
          <p:cNvSpPr/>
          <p:nvPr/>
        </p:nvSpPr>
        <p:spPr>
          <a:xfrm>
            <a:off x="293904" y="211638"/>
            <a:ext cx="5324475" cy="286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EA99-ADC9-A615-BE18-670A32F6645E}"/>
              </a:ext>
            </a:extLst>
          </p:cNvPr>
          <p:cNvSpPr txBox="1"/>
          <p:nvPr/>
        </p:nvSpPr>
        <p:spPr>
          <a:xfrm>
            <a:off x="588723" y="663879"/>
            <a:ext cx="473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Maintenance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3ECBD-3278-EE96-8653-CEE9A0CC3DB5}"/>
              </a:ext>
            </a:extLst>
          </p:cNvPr>
          <p:cNvSpPr txBox="1"/>
          <p:nvPr/>
        </p:nvSpPr>
        <p:spPr>
          <a:xfrm>
            <a:off x="588722" y="1189973"/>
            <a:ext cx="473483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ENG101____________________________</a:t>
            </a:r>
          </a:p>
          <a:p>
            <a:r>
              <a:rPr lang="en-US" dirty="0"/>
              <a:t>CIS105</a:t>
            </a:r>
          </a:p>
          <a:p>
            <a:r>
              <a:rPr lang="en-US" dirty="0">
                <a:highlight>
                  <a:srgbClr val="00FFFF"/>
                </a:highlight>
              </a:rPr>
              <a:t>COM100___________________________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969033-9365-E6BD-FF62-6B3F8F754841}"/>
                  </a:ext>
                </a:extLst>
              </p14:cNvPr>
              <p14:cNvContentPartPr/>
              <p14:nvPr/>
            </p14:nvContentPartPr>
            <p14:xfrm>
              <a:off x="4621887" y="2668774"/>
              <a:ext cx="292320" cy="23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969033-9365-E6BD-FF62-6B3F8F7548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9247" y="2606134"/>
                <a:ext cx="417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6A36ED-B282-6A50-CA08-57BAA8F93337}"/>
                  </a:ext>
                </a:extLst>
              </p14:cNvPr>
              <p14:cNvContentPartPr/>
              <p14:nvPr/>
            </p14:nvContentPartPr>
            <p14:xfrm>
              <a:off x="5160447" y="2655454"/>
              <a:ext cx="297360" cy="26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6A36ED-B282-6A50-CA08-57BAA8F933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7447" y="2592454"/>
                <a:ext cx="423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9421A5-8A30-4251-DFF0-342A60734B69}"/>
                  </a:ext>
                </a:extLst>
              </p14:cNvPr>
              <p14:cNvContentPartPr/>
              <p14:nvPr/>
            </p14:nvContentPartPr>
            <p14:xfrm>
              <a:off x="5160447" y="2637094"/>
              <a:ext cx="331560" cy="29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9421A5-8A30-4251-DFF0-342A60734B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7447" y="2574454"/>
                <a:ext cx="457200" cy="419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F1C748D-F4F4-4A98-2C72-EA7B93BB1362}"/>
              </a:ext>
            </a:extLst>
          </p:cNvPr>
          <p:cNvSpPr/>
          <p:nvPr/>
        </p:nvSpPr>
        <p:spPr>
          <a:xfrm>
            <a:off x="6579952" y="206384"/>
            <a:ext cx="5324475" cy="28670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2F1B56-F030-A8F9-A95F-62609487D787}"/>
              </a:ext>
            </a:extLst>
          </p:cNvPr>
          <p:cNvSpPr/>
          <p:nvPr/>
        </p:nvSpPr>
        <p:spPr>
          <a:xfrm>
            <a:off x="293902" y="3530904"/>
            <a:ext cx="5324475" cy="2867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25F70-0B6B-033C-6591-C9409FFDED9B}"/>
              </a:ext>
            </a:extLst>
          </p:cNvPr>
          <p:cNvSpPr txBox="1"/>
          <p:nvPr/>
        </p:nvSpPr>
        <p:spPr>
          <a:xfrm>
            <a:off x="6964471" y="663879"/>
            <a:ext cx="4638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Student Maintenance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315AF-B7D3-5332-B1C5-CB4E18A4C55D}"/>
              </a:ext>
            </a:extLst>
          </p:cNvPr>
          <p:cNvSpPr txBox="1"/>
          <p:nvPr/>
        </p:nvSpPr>
        <p:spPr>
          <a:xfrm>
            <a:off x="839242" y="3695938"/>
            <a:ext cx="4233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Attendance Tracker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E1C6-EC7C-90CE-009C-71B37C5C509F}"/>
              </a:ext>
            </a:extLst>
          </p:cNvPr>
          <p:cNvSpPr txBox="1"/>
          <p:nvPr/>
        </p:nvSpPr>
        <p:spPr>
          <a:xfrm>
            <a:off x="6964471" y="1275818"/>
            <a:ext cx="3908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5AD95-5D8E-B21E-B28D-CDF403459B5A}"/>
              </a:ext>
            </a:extLst>
          </p:cNvPr>
          <p:cNvSpPr txBox="1"/>
          <p:nvPr/>
        </p:nvSpPr>
        <p:spPr>
          <a:xfrm>
            <a:off x="6964471" y="1713764"/>
            <a:ext cx="39083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Nheap, Theresa___________________</a:t>
            </a:r>
          </a:p>
          <a:p>
            <a:r>
              <a:rPr lang="en-US" dirty="0"/>
              <a:t>Parker, Gavin</a:t>
            </a:r>
          </a:p>
          <a:p>
            <a:r>
              <a:rPr lang="en-US" dirty="0">
                <a:highlight>
                  <a:srgbClr val="00FFFF"/>
                </a:highlight>
              </a:rPr>
              <a:t>Sundberg, Ryan___________________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901DCC-D83E-C0EE-5295-F5510C2B13D5}"/>
              </a:ext>
            </a:extLst>
          </p:cNvPr>
          <p:cNvSpPr txBox="1"/>
          <p:nvPr/>
        </p:nvSpPr>
        <p:spPr>
          <a:xfrm>
            <a:off x="11008587" y="1252046"/>
            <a:ext cx="497440" cy="3931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F2F4E5-65CA-32BB-B2C2-A5D2E7420F9A}"/>
              </a:ext>
            </a:extLst>
          </p:cNvPr>
          <p:cNvSpPr txBox="1"/>
          <p:nvPr/>
        </p:nvSpPr>
        <p:spPr>
          <a:xfrm>
            <a:off x="839242" y="4271184"/>
            <a:ext cx="39042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Ameda, Abdul_____________________</a:t>
            </a:r>
          </a:p>
          <a:p>
            <a:r>
              <a:rPr lang="en-US" dirty="0"/>
              <a:t>Gaddi, Devan</a:t>
            </a:r>
          </a:p>
          <a:p>
            <a:r>
              <a:rPr lang="en-US" dirty="0">
                <a:highlight>
                  <a:srgbClr val="00FFFF"/>
                </a:highlight>
              </a:rPr>
              <a:t>Garcia, Irvin______________________</a:t>
            </a:r>
          </a:p>
          <a:p>
            <a:r>
              <a:rPr lang="en-US" dirty="0"/>
              <a:t>Hultquist, Alan</a:t>
            </a:r>
          </a:p>
          <a:p>
            <a:r>
              <a:rPr lang="en-US" dirty="0">
                <a:highlight>
                  <a:srgbClr val="00FFFF"/>
                </a:highlight>
              </a:rPr>
              <a:t>Mendivil, Ophelia__________________</a:t>
            </a:r>
          </a:p>
          <a:p>
            <a:r>
              <a:rPr lang="en-US" dirty="0"/>
              <a:t>Merrill, Daniel</a:t>
            </a:r>
          </a:p>
          <a:p>
            <a:r>
              <a:rPr lang="en-US" dirty="0">
                <a:highlight>
                  <a:srgbClr val="00FFFF"/>
                </a:highlight>
              </a:rPr>
              <a:t>Nheap, Theresa___________________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344BF-3627-66A7-DAED-A7B28CC39188}"/>
              </a:ext>
            </a:extLst>
          </p:cNvPr>
          <p:cNvSpPr/>
          <p:nvPr/>
        </p:nvSpPr>
        <p:spPr>
          <a:xfrm>
            <a:off x="4902561" y="4201143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940A9-1780-F813-1DB5-EA436524C944}"/>
              </a:ext>
            </a:extLst>
          </p:cNvPr>
          <p:cNvSpPr/>
          <p:nvPr/>
        </p:nvSpPr>
        <p:spPr>
          <a:xfrm>
            <a:off x="4902561" y="4522506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DA461-9191-4FC1-B680-57A8B9B07993}"/>
              </a:ext>
            </a:extLst>
          </p:cNvPr>
          <p:cNvSpPr/>
          <p:nvPr/>
        </p:nvSpPr>
        <p:spPr>
          <a:xfrm>
            <a:off x="4902561" y="4815880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3F32B-D0DB-0F33-6C1A-A7D0398FDF65}"/>
              </a:ext>
            </a:extLst>
          </p:cNvPr>
          <p:cNvSpPr/>
          <p:nvPr/>
        </p:nvSpPr>
        <p:spPr>
          <a:xfrm>
            <a:off x="4902579" y="5115541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D3C45D-4CAC-C69A-0661-8C03DF39D504}"/>
              </a:ext>
            </a:extLst>
          </p:cNvPr>
          <p:cNvSpPr/>
          <p:nvPr/>
        </p:nvSpPr>
        <p:spPr>
          <a:xfrm>
            <a:off x="4905596" y="5415202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3E4FD-C069-4E84-4CEF-69893DC2E2BA}"/>
              </a:ext>
            </a:extLst>
          </p:cNvPr>
          <p:cNvSpPr/>
          <p:nvPr/>
        </p:nvSpPr>
        <p:spPr>
          <a:xfrm>
            <a:off x="4914207" y="5721240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92905-DE54-C4E2-F238-D82E5EE2DB1D}"/>
              </a:ext>
            </a:extLst>
          </p:cNvPr>
          <p:cNvSpPr/>
          <p:nvPr/>
        </p:nvSpPr>
        <p:spPr>
          <a:xfrm>
            <a:off x="4914207" y="6027278"/>
            <a:ext cx="246240" cy="263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Jaqueline Zagaste</dc:creator>
  <cp:lastModifiedBy>Jaqueline Zagaste</cp:lastModifiedBy>
  <cp:revision>1</cp:revision>
  <dcterms:created xsi:type="dcterms:W3CDTF">2023-05-30T17:56:25Z</dcterms:created>
  <dcterms:modified xsi:type="dcterms:W3CDTF">2023-06-01T03:06:01Z</dcterms:modified>
</cp:coreProperties>
</file>