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D0D9A-0980-4F32-A99A-08952B7E320C}" v="38" dt="2023-06-13T06:10:08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queline Zagaste" userId="ca7854f23d670ce2" providerId="LiveId" clId="{634D0D9A-0980-4F32-A99A-08952B7E320C}"/>
    <pc:docChg chg="undo custSel addSld modSld">
      <pc:chgData name="Jaqueline Zagaste" userId="ca7854f23d670ce2" providerId="LiveId" clId="{634D0D9A-0980-4F32-A99A-08952B7E320C}" dt="2023-06-13T06:10:37.399" v="643" actId="20577"/>
      <pc:docMkLst>
        <pc:docMk/>
      </pc:docMkLst>
      <pc:sldChg chg="addSp delSp modSp mod">
        <pc:chgData name="Jaqueline Zagaste" userId="ca7854f23d670ce2" providerId="LiveId" clId="{634D0D9A-0980-4F32-A99A-08952B7E320C}" dt="2023-06-13T05:56:31.310" v="372" actId="20577"/>
        <pc:sldMkLst>
          <pc:docMk/>
          <pc:sldMk cId="1279782793" sldId="256"/>
        </pc:sldMkLst>
        <pc:spChg chg="mod">
          <ac:chgData name="Jaqueline Zagaste" userId="ca7854f23d670ce2" providerId="LiveId" clId="{634D0D9A-0980-4F32-A99A-08952B7E320C}" dt="2023-06-13T05:55:37.093" v="288" actId="1076"/>
          <ac:spMkLst>
            <pc:docMk/>
            <pc:sldMk cId="1279782793" sldId="256"/>
            <ac:spMk id="2" creationId="{4E41A83B-53A8-6F2B-CF3A-A14697B195D4}"/>
          </ac:spMkLst>
        </pc:spChg>
        <pc:spChg chg="add del mod">
          <ac:chgData name="Jaqueline Zagaste" userId="ca7854f23d670ce2" providerId="LiveId" clId="{634D0D9A-0980-4F32-A99A-08952B7E320C}" dt="2023-06-13T05:56:18.986" v="362" actId="478"/>
          <ac:spMkLst>
            <pc:docMk/>
            <pc:sldMk cId="1279782793" sldId="256"/>
            <ac:spMk id="3" creationId="{4080EEFB-4E77-F79B-09B4-1E73854DE51F}"/>
          </ac:spMkLst>
        </pc:spChg>
        <pc:spChg chg="mod">
          <ac:chgData name="Jaqueline Zagaste" userId="ca7854f23d670ce2" providerId="LiveId" clId="{634D0D9A-0980-4F32-A99A-08952B7E320C}" dt="2023-06-13T05:55:06.152" v="249" actId="20577"/>
          <ac:spMkLst>
            <pc:docMk/>
            <pc:sldMk cId="1279782793" sldId="256"/>
            <ac:spMk id="8" creationId="{3014EED0-3891-CBAE-61A6-5F12B71B075C}"/>
          </ac:spMkLst>
        </pc:spChg>
        <pc:spChg chg="mod">
          <ac:chgData name="Jaqueline Zagaste" userId="ca7854f23d670ce2" providerId="LiveId" clId="{634D0D9A-0980-4F32-A99A-08952B7E320C}" dt="2023-06-13T05:55:34.025" v="287" actId="404"/>
          <ac:spMkLst>
            <pc:docMk/>
            <pc:sldMk cId="1279782793" sldId="256"/>
            <ac:spMk id="9" creationId="{EAB60F07-94D4-8B9A-9555-14F16FA42DFD}"/>
          </ac:spMkLst>
        </pc:spChg>
        <pc:spChg chg="mod">
          <ac:chgData name="Jaqueline Zagaste" userId="ca7854f23d670ce2" providerId="LiveId" clId="{634D0D9A-0980-4F32-A99A-08952B7E320C}" dt="2023-06-13T05:55:11.665" v="259" actId="20577"/>
          <ac:spMkLst>
            <pc:docMk/>
            <pc:sldMk cId="1279782793" sldId="256"/>
            <ac:spMk id="10" creationId="{B72065B1-7372-3BDE-7460-196B39A9231A}"/>
          </ac:spMkLst>
        </pc:spChg>
        <pc:spChg chg="mod">
          <ac:chgData name="Jaqueline Zagaste" userId="ca7854f23d670ce2" providerId="LiveId" clId="{634D0D9A-0980-4F32-A99A-08952B7E320C}" dt="2023-06-13T05:55:21.118" v="272" actId="20577"/>
          <ac:spMkLst>
            <pc:docMk/>
            <pc:sldMk cId="1279782793" sldId="256"/>
            <ac:spMk id="11" creationId="{A5BFE36C-89E2-FE8F-3303-1F1EF86427FA}"/>
          </ac:spMkLst>
        </pc:spChg>
        <pc:spChg chg="mod">
          <ac:chgData name="Jaqueline Zagaste" userId="ca7854f23d670ce2" providerId="LiveId" clId="{634D0D9A-0980-4F32-A99A-08952B7E320C}" dt="2023-06-13T05:55:26.868" v="286" actId="20577"/>
          <ac:spMkLst>
            <pc:docMk/>
            <pc:sldMk cId="1279782793" sldId="256"/>
            <ac:spMk id="12" creationId="{84B98A69-1A42-0BE3-A882-37F850170BC0}"/>
          </ac:spMkLst>
        </pc:spChg>
        <pc:spChg chg="add mod">
          <ac:chgData name="Jaqueline Zagaste" userId="ca7854f23d670ce2" providerId="LiveId" clId="{634D0D9A-0980-4F32-A99A-08952B7E320C}" dt="2023-06-13T05:44:22.131" v="69" actId="1076"/>
          <ac:spMkLst>
            <pc:docMk/>
            <pc:sldMk cId="1279782793" sldId="256"/>
            <ac:spMk id="13" creationId="{8C7BA3AF-5CB5-AE8B-9255-859AA27EAB13}"/>
          </ac:spMkLst>
        </pc:spChg>
        <pc:spChg chg="add mod">
          <ac:chgData name="Jaqueline Zagaste" userId="ca7854f23d670ce2" providerId="LiveId" clId="{634D0D9A-0980-4F32-A99A-08952B7E320C}" dt="2023-06-13T05:44:31.549" v="72" actId="1076"/>
          <ac:spMkLst>
            <pc:docMk/>
            <pc:sldMk cId="1279782793" sldId="256"/>
            <ac:spMk id="14" creationId="{C1BDAA61-B0DD-C775-9EA7-7552C3CEB564}"/>
          </ac:spMkLst>
        </pc:spChg>
        <pc:spChg chg="add mod">
          <ac:chgData name="Jaqueline Zagaste" userId="ca7854f23d670ce2" providerId="LiveId" clId="{634D0D9A-0980-4F32-A99A-08952B7E320C}" dt="2023-06-13T05:44:33.993" v="73" actId="1076"/>
          <ac:spMkLst>
            <pc:docMk/>
            <pc:sldMk cId="1279782793" sldId="256"/>
            <ac:spMk id="15" creationId="{E0E9FC6D-91AC-DA40-FBEE-309E53111F48}"/>
          </ac:spMkLst>
        </pc:spChg>
        <pc:spChg chg="add del mod">
          <ac:chgData name="Jaqueline Zagaste" userId="ca7854f23d670ce2" providerId="LiveId" clId="{634D0D9A-0980-4F32-A99A-08952B7E320C}" dt="2023-06-13T05:43:11.695" v="60" actId="478"/>
          <ac:spMkLst>
            <pc:docMk/>
            <pc:sldMk cId="1279782793" sldId="256"/>
            <ac:spMk id="16" creationId="{6ACA4FDB-C44E-B8E1-5F1C-754178F4F9EB}"/>
          </ac:spMkLst>
        </pc:spChg>
        <pc:spChg chg="add mod">
          <ac:chgData name="Jaqueline Zagaste" userId="ca7854f23d670ce2" providerId="LiveId" clId="{634D0D9A-0980-4F32-A99A-08952B7E320C}" dt="2023-06-13T05:43:38.577" v="64" actId="122"/>
          <ac:spMkLst>
            <pc:docMk/>
            <pc:sldMk cId="1279782793" sldId="256"/>
            <ac:spMk id="17" creationId="{14385A13-536E-6F78-8FAB-3889FA20B0DC}"/>
          </ac:spMkLst>
        </pc:spChg>
        <pc:spChg chg="add mod">
          <ac:chgData name="Jaqueline Zagaste" userId="ca7854f23d670ce2" providerId="LiveId" clId="{634D0D9A-0980-4F32-A99A-08952B7E320C}" dt="2023-06-13T05:44:09.053" v="67" actId="1076"/>
          <ac:spMkLst>
            <pc:docMk/>
            <pc:sldMk cId="1279782793" sldId="256"/>
            <ac:spMk id="18" creationId="{E10BD47B-21FF-C18E-71D7-7CB3E397FADF}"/>
          </ac:spMkLst>
        </pc:spChg>
        <pc:spChg chg="add del mod">
          <ac:chgData name="Jaqueline Zagaste" userId="ca7854f23d670ce2" providerId="LiveId" clId="{634D0D9A-0980-4F32-A99A-08952B7E320C}" dt="2023-06-13T05:43:13.607" v="61" actId="478"/>
          <ac:spMkLst>
            <pc:docMk/>
            <pc:sldMk cId="1279782793" sldId="256"/>
            <ac:spMk id="19" creationId="{1A58C9C5-8257-A998-6991-555F312EAFC3}"/>
          </ac:spMkLst>
        </pc:spChg>
        <pc:spChg chg="add mod">
          <ac:chgData name="Jaqueline Zagaste" userId="ca7854f23d670ce2" providerId="LiveId" clId="{634D0D9A-0980-4F32-A99A-08952B7E320C}" dt="2023-06-13T05:44:15.382" v="68" actId="1076"/>
          <ac:spMkLst>
            <pc:docMk/>
            <pc:sldMk cId="1279782793" sldId="256"/>
            <ac:spMk id="20" creationId="{3CE54BB2-A198-22D9-4994-A176518672FB}"/>
          </ac:spMkLst>
        </pc:spChg>
        <pc:spChg chg="add mod">
          <ac:chgData name="Jaqueline Zagaste" userId="ca7854f23d670ce2" providerId="LiveId" clId="{634D0D9A-0980-4F32-A99A-08952B7E320C}" dt="2023-06-13T05:45:05.395" v="92" actId="20577"/>
          <ac:spMkLst>
            <pc:docMk/>
            <pc:sldMk cId="1279782793" sldId="256"/>
            <ac:spMk id="21" creationId="{0B9E923D-1708-4EBD-CD8B-FD3CA4E659C5}"/>
          </ac:spMkLst>
        </pc:spChg>
        <pc:spChg chg="add mod">
          <ac:chgData name="Jaqueline Zagaste" userId="ca7854f23d670ce2" providerId="LiveId" clId="{634D0D9A-0980-4F32-A99A-08952B7E320C}" dt="2023-06-13T05:47:42.452" v="100" actId="1076"/>
          <ac:spMkLst>
            <pc:docMk/>
            <pc:sldMk cId="1279782793" sldId="256"/>
            <ac:spMk id="22" creationId="{683D2E65-F8BF-A934-90D9-DFA9398BDA67}"/>
          </ac:spMkLst>
        </pc:spChg>
        <pc:spChg chg="add mod">
          <ac:chgData name="Jaqueline Zagaste" userId="ca7854f23d670ce2" providerId="LiveId" clId="{634D0D9A-0980-4F32-A99A-08952B7E320C}" dt="2023-06-13T05:47:14.969" v="97" actId="1076"/>
          <ac:spMkLst>
            <pc:docMk/>
            <pc:sldMk cId="1279782793" sldId="256"/>
            <ac:spMk id="23" creationId="{3A70AFE8-9C72-5707-289F-94465EDEE778}"/>
          </ac:spMkLst>
        </pc:spChg>
        <pc:spChg chg="add mod">
          <ac:chgData name="Jaqueline Zagaste" userId="ca7854f23d670ce2" providerId="LiveId" clId="{634D0D9A-0980-4F32-A99A-08952B7E320C}" dt="2023-06-13T05:47:54.439" v="101" actId="1076"/>
          <ac:spMkLst>
            <pc:docMk/>
            <pc:sldMk cId="1279782793" sldId="256"/>
            <ac:spMk id="24" creationId="{B4DE5E74-56D2-EA47-BA67-33DBAF06D8DE}"/>
          </ac:spMkLst>
        </pc:spChg>
        <pc:spChg chg="add mod">
          <ac:chgData name="Jaqueline Zagaste" userId="ca7854f23d670ce2" providerId="LiveId" clId="{634D0D9A-0980-4F32-A99A-08952B7E320C}" dt="2023-06-13T05:55:44.297" v="304" actId="20577"/>
          <ac:spMkLst>
            <pc:docMk/>
            <pc:sldMk cId="1279782793" sldId="256"/>
            <ac:spMk id="25" creationId="{4533C4AA-B4D7-2995-1A9D-88E9F0A3AAC9}"/>
          </ac:spMkLst>
        </pc:spChg>
        <pc:spChg chg="add mod">
          <ac:chgData name="Jaqueline Zagaste" userId="ca7854f23d670ce2" providerId="LiveId" clId="{634D0D9A-0980-4F32-A99A-08952B7E320C}" dt="2023-06-13T05:55:56.014" v="319" actId="20577"/>
          <ac:spMkLst>
            <pc:docMk/>
            <pc:sldMk cId="1279782793" sldId="256"/>
            <ac:spMk id="26" creationId="{963CED4C-EF20-C481-300A-5A1FB00C69E2}"/>
          </ac:spMkLst>
        </pc:spChg>
        <pc:spChg chg="add mod">
          <ac:chgData name="Jaqueline Zagaste" userId="ca7854f23d670ce2" providerId="LiveId" clId="{634D0D9A-0980-4F32-A99A-08952B7E320C}" dt="2023-06-13T05:56:03.330" v="338" actId="20577"/>
          <ac:spMkLst>
            <pc:docMk/>
            <pc:sldMk cId="1279782793" sldId="256"/>
            <ac:spMk id="27" creationId="{303FF86B-79C4-E259-C0C3-BFBB8F9B1423}"/>
          </ac:spMkLst>
        </pc:spChg>
        <pc:spChg chg="add mod">
          <ac:chgData name="Jaqueline Zagaste" userId="ca7854f23d670ce2" providerId="LiveId" clId="{634D0D9A-0980-4F32-A99A-08952B7E320C}" dt="2023-06-13T05:56:09.895" v="351" actId="20577"/>
          <ac:spMkLst>
            <pc:docMk/>
            <pc:sldMk cId="1279782793" sldId="256"/>
            <ac:spMk id="28" creationId="{747A40D9-423E-C58A-CAD4-EDCD220BC760}"/>
          </ac:spMkLst>
        </pc:spChg>
        <pc:spChg chg="add del mod">
          <ac:chgData name="Jaqueline Zagaste" userId="ca7854f23d670ce2" providerId="LiveId" clId="{634D0D9A-0980-4F32-A99A-08952B7E320C}" dt="2023-06-13T05:56:31.310" v="372" actId="20577"/>
          <ac:spMkLst>
            <pc:docMk/>
            <pc:sldMk cId="1279782793" sldId="256"/>
            <ac:spMk id="29" creationId="{D08A3280-D24E-4ECF-FECA-B778D177F626}"/>
          </ac:spMkLst>
        </pc:spChg>
        <pc:spChg chg="add mod">
          <ac:chgData name="Jaqueline Zagaste" userId="ca7854f23d670ce2" providerId="LiveId" clId="{634D0D9A-0980-4F32-A99A-08952B7E320C}" dt="2023-06-13T05:52:38.551" v="169" actId="208"/>
          <ac:spMkLst>
            <pc:docMk/>
            <pc:sldMk cId="1279782793" sldId="256"/>
            <ac:spMk id="30" creationId="{FFE25E72-0FE1-CD20-A8CC-34E19D670C19}"/>
          </ac:spMkLst>
        </pc:spChg>
        <pc:spChg chg="add mod">
          <ac:chgData name="Jaqueline Zagaste" userId="ca7854f23d670ce2" providerId="LiveId" clId="{634D0D9A-0980-4F32-A99A-08952B7E320C}" dt="2023-06-13T05:53:02.695" v="177" actId="1076"/>
          <ac:spMkLst>
            <pc:docMk/>
            <pc:sldMk cId="1279782793" sldId="256"/>
            <ac:spMk id="31" creationId="{58234F81-4C6A-E89A-6B72-246ADB1252F5}"/>
          </ac:spMkLst>
        </pc:spChg>
        <pc:spChg chg="add mod">
          <ac:chgData name="Jaqueline Zagaste" userId="ca7854f23d670ce2" providerId="LiveId" clId="{634D0D9A-0980-4F32-A99A-08952B7E320C}" dt="2023-06-13T05:53:18.057" v="183" actId="1076"/>
          <ac:spMkLst>
            <pc:docMk/>
            <pc:sldMk cId="1279782793" sldId="256"/>
            <ac:spMk id="32" creationId="{AC57E1D7-0928-CA65-87AD-9B9048FEA9CA}"/>
          </ac:spMkLst>
        </pc:spChg>
        <pc:spChg chg="add mod">
          <ac:chgData name="Jaqueline Zagaste" userId="ca7854f23d670ce2" providerId="LiveId" clId="{634D0D9A-0980-4F32-A99A-08952B7E320C}" dt="2023-06-13T05:53:31.864" v="185" actId="1076"/>
          <ac:spMkLst>
            <pc:docMk/>
            <pc:sldMk cId="1279782793" sldId="256"/>
            <ac:spMk id="33" creationId="{F6E275B2-4168-BCF0-956B-EEC28FF14B95}"/>
          </ac:spMkLst>
        </pc:spChg>
        <pc:spChg chg="add mod">
          <ac:chgData name="Jaqueline Zagaste" userId="ca7854f23d670ce2" providerId="LiveId" clId="{634D0D9A-0980-4F32-A99A-08952B7E320C}" dt="2023-06-13T05:53:22.665" v="184" actId="1076"/>
          <ac:spMkLst>
            <pc:docMk/>
            <pc:sldMk cId="1279782793" sldId="256"/>
            <ac:spMk id="34" creationId="{A99B9AA9-C030-7497-F17C-A855126F8654}"/>
          </ac:spMkLst>
        </pc:spChg>
        <pc:spChg chg="add mod">
          <ac:chgData name="Jaqueline Zagaste" userId="ca7854f23d670ce2" providerId="LiveId" clId="{634D0D9A-0980-4F32-A99A-08952B7E320C}" dt="2023-06-13T05:54:02.613" v="206" actId="20577"/>
          <ac:spMkLst>
            <pc:docMk/>
            <pc:sldMk cId="1279782793" sldId="256"/>
            <ac:spMk id="35" creationId="{47F62C06-F8E7-D90C-CC78-BE798FBD24B5}"/>
          </ac:spMkLst>
        </pc:spChg>
      </pc:sldChg>
      <pc:sldChg chg="addSp delSp modSp new mod">
        <pc:chgData name="Jaqueline Zagaste" userId="ca7854f23d670ce2" providerId="LiveId" clId="{634D0D9A-0980-4F32-A99A-08952B7E320C}" dt="2023-06-13T06:10:37.399" v="643" actId="20577"/>
        <pc:sldMkLst>
          <pc:docMk/>
          <pc:sldMk cId="356152323" sldId="257"/>
        </pc:sldMkLst>
        <pc:spChg chg="add mod">
          <ac:chgData name="Jaqueline Zagaste" userId="ca7854f23d670ce2" providerId="LiveId" clId="{634D0D9A-0980-4F32-A99A-08952B7E320C}" dt="2023-06-13T05:59:55.369" v="412" actId="1076"/>
          <ac:spMkLst>
            <pc:docMk/>
            <pc:sldMk cId="356152323" sldId="257"/>
            <ac:spMk id="2" creationId="{DB0F0344-7635-9B3F-DDA8-CD66668123DA}"/>
          </ac:spMkLst>
        </pc:spChg>
        <pc:spChg chg="add del mod">
          <ac:chgData name="Jaqueline Zagaste" userId="ca7854f23d670ce2" providerId="LiveId" clId="{634D0D9A-0980-4F32-A99A-08952B7E320C}" dt="2023-06-13T05:58:36.647" v="394" actId="478"/>
          <ac:spMkLst>
            <pc:docMk/>
            <pc:sldMk cId="356152323" sldId="257"/>
            <ac:spMk id="3" creationId="{1559433A-49BD-F591-8E64-6D9792199CED}"/>
          </ac:spMkLst>
        </pc:spChg>
        <pc:spChg chg="add del mod">
          <ac:chgData name="Jaqueline Zagaste" userId="ca7854f23d670ce2" providerId="LiveId" clId="{634D0D9A-0980-4F32-A99A-08952B7E320C}" dt="2023-06-13T05:58:38.400" v="395" actId="478"/>
          <ac:spMkLst>
            <pc:docMk/>
            <pc:sldMk cId="356152323" sldId="257"/>
            <ac:spMk id="4" creationId="{4B434621-6793-DB57-8804-248D02F95C6B}"/>
          </ac:spMkLst>
        </pc:spChg>
        <pc:spChg chg="add del mod">
          <ac:chgData name="Jaqueline Zagaste" userId="ca7854f23d670ce2" providerId="LiveId" clId="{634D0D9A-0980-4F32-A99A-08952B7E320C}" dt="2023-06-13T05:58:39.890" v="396" actId="478"/>
          <ac:spMkLst>
            <pc:docMk/>
            <pc:sldMk cId="356152323" sldId="257"/>
            <ac:spMk id="5" creationId="{302AB739-DA15-8898-8006-6D1D0DAFC727}"/>
          </ac:spMkLst>
        </pc:spChg>
        <pc:spChg chg="add del mod">
          <ac:chgData name="Jaqueline Zagaste" userId="ca7854f23d670ce2" providerId="LiveId" clId="{634D0D9A-0980-4F32-A99A-08952B7E320C}" dt="2023-06-13T05:58:41.558" v="397" actId="478"/>
          <ac:spMkLst>
            <pc:docMk/>
            <pc:sldMk cId="356152323" sldId="257"/>
            <ac:spMk id="6" creationId="{E802D8DF-BCA5-746A-CDBD-E1283D46864F}"/>
          </ac:spMkLst>
        </pc:spChg>
        <pc:spChg chg="add mod">
          <ac:chgData name="Jaqueline Zagaste" userId="ca7854f23d670ce2" providerId="LiveId" clId="{634D0D9A-0980-4F32-A99A-08952B7E320C}" dt="2023-06-13T06:00:01.138" v="413" actId="1076"/>
          <ac:spMkLst>
            <pc:docMk/>
            <pc:sldMk cId="356152323" sldId="257"/>
            <ac:spMk id="7" creationId="{42796A07-BE7A-5EFE-D3FC-6EEF6993AC38}"/>
          </ac:spMkLst>
        </pc:spChg>
        <pc:spChg chg="add mod">
          <ac:chgData name="Jaqueline Zagaste" userId="ca7854f23d670ce2" providerId="LiveId" clId="{634D0D9A-0980-4F32-A99A-08952B7E320C}" dt="2023-06-13T06:00:04.276" v="414" actId="1076"/>
          <ac:spMkLst>
            <pc:docMk/>
            <pc:sldMk cId="356152323" sldId="257"/>
            <ac:spMk id="8" creationId="{64A177CA-6411-69F1-9616-58CEB28A223C}"/>
          </ac:spMkLst>
        </pc:spChg>
        <pc:spChg chg="add mod">
          <ac:chgData name="Jaqueline Zagaste" userId="ca7854f23d670ce2" providerId="LiveId" clId="{634D0D9A-0980-4F32-A99A-08952B7E320C}" dt="2023-06-13T06:00:07.456" v="415" actId="1076"/>
          <ac:spMkLst>
            <pc:docMk/>
            <pc:sldMk cId="356152323" sldId="257"/>
            <ac:spMk id="9" creationId="{87717719-7582-C16B-DB83-C1428D939575}"/>
          </ac:spMkLst>
        </pc:spChg>
        <pc:spChg chg="add mod">
          <ac:chgData name="Jaqueline Zagaste" userId="ca7854f23d670ce2" providerId="LiveId" clId="{634D0D9A-0980-4F32-A99A-08952B7E320C}" dt="2023-06-13T06:00:10.937" v="416" actId="1076"/>
          <ac:spMkLst>
            <pc:docMk/>
            <pc:sldMk cId="356152323" sldId="257"/>
            <ac:spMk id="10" creationId="{EC5E7879-9046-B7CA-23FE-6FCBF86D4C2C}"/>
          </ac:spMkLst>
        </pc:spChg>
        <pc:spChg chg="add mod">
          <ac:chgData name="Jaqueline Zagaste" userId="ca7854f23d670ce2" providerId="LiveId" clId="{634D0D9A-0980-4F32-A99A-08952B7E320C}" dt="2023-06-13T06:00:50.054" v="432" actId="1076"/>
          <ac:spMkLst>
            <pc:docMk/>
            <pc:sldMk cId="356152323" sldId="257"/>
            <ac:spMk id="11" creationId="{3A9F323F-4441-1119-EA4F-73802AC17DBA}"/>
          </ac:spMkLst>
        </pc:spChg>
        <pc:spChg chg="add mod">
          <ac:chgData name="Jaqueline Zagaste" userId="ca7854f23d670ce2" providerId="LiveId" clId="{634D0D9A-0980-4F32-A99A-08952B7E320C}" dt="2023-06-13T06:01:21.272" v="443" actId="1076"/>
          <ac:spMkLst>
            <pc:docMk/>
            <pc:sldMk cId="356152323" sldId="257"/>
            <ac:spMk id="12" creationId="{3A3A9C1F-C132-B8E3-68E1-B3A46399FF30}"/>
          </ac:spMkLst>
        </pc:spChg>
        <pc:spChg chg="add mod">
          <ac:chgData name="Jaqueline Zagaste" userId="ca7854f23d670ce2" providerId="LiveId" clId="{634D0D9A-0980-4F32-A99A-08952B7E320C}" dt="2023-06-13T06:01:57.549" v="477" actId="1076"/>
          <ac:spMkLst>
            <pc:docMk/>
            <pc:sldMk cId="356152323" sldId="257"/>
            <ac:spMk id="13" creationId="{F6B05B87-BB28-BEC7-C20A-BDA0F4A44A1B}"/>
          </ac:spMkLst>
        </pc:spChg>
        <pc:spChg chg="add mod">
          <ac:chgData name="Jaqueline Zagaste" userId="ca7854f23d670ce2" providerId="LiveId" clId="{634D0D9A-0980-4F32-A99A-08952B7E320C}" dt="2023-06-13T06:02:36.007" v="507" actId="1076"/>
          <ac:spMkLst>
            <pc:docMk/>
            <pc:sldMk cId="356152323" sldId="257"/>
            <ac:spMk id="14" creationId="{1755040B-3BFF-068E-EDAE-A35BB58DA3D2}"/>
          </ac:spMkLst>
        </pc:spChg>
        <pc:spChg chg="add mod">
          <ac:chgData name="Jaqueline Zagaste" userId="ca7854f23d670ce2" providerId="LiveId" clId="{634D0D9A-0980-4F32-A99A-08952B7E320C}" dt="2023-06-13T06:03:33.636" v="527" actId="1076"/>
          <ac:spMkLst>
            <pc:docMk/>
            <pc:sldMk cId="356152323" sldId="257"/>
            <ac:spMk id="15" creationId="{59D84CA0-1175-7C2C-ACB1-38C58E27ED43}"/>
          </ac:spMkLst>
        </pc:spChg>
        <pc:spChg chg="add mod">
          <ac:chgData name="Jaqueline Zagaste" userId="ca7854f23d670ce2" providerId="LiveId" clId="{634D0D9A-0980-4F32-A99A-08952B7E320C}" dt="2023-06-13T06:08:48.838" v="592" actId="1076"/>
          <ac:spMkLst>
            <pc:docMk/>
            <pc:sldMk cId="356152323" sldId="257"/>
            <ac:spMk id="16" creationId="{7DEBAD74-1B36-FFA2-773D-5BDF31C4E92C}"/>
          </ac:spMkLst>
        </pc:spChg>
        <pc:spChg chg="add mod">
          <ac:chgData name="Jaqueline Zagaste" userId="ca7854f23d670ce2" providerId="LiveId" clId="{634D0D9A-0980-4F32-A99A-08952B7E320C}" dt="2023-06-13T06:08:52.365" v="593" actId="1076"/>
          <ac:spMkLst>
            <pc:docMk/>
            <pc:sldMk cId="356152323" sldId="257"/>
            <ac:spMk id="17" creationId="{8D057165-19E8-8F4D-3593-2CC67A2AD82F}"/>
          </ac:spMkLst>
        </pc:spChg>
        <pc:spChg chg="add mod">
          <ac:chgData name="Jaqueline Zagaste" userId="ca7854f23d670ce2" providerId="LiveId" clId="{634D0D9A-0980-4F32-A99A-08952B7E320C}" dt="2023-06-13T06:09:10.154" v="595" actId="1076"/>
          <ac:spMkLst>
            <pc:docMk/>
            <pc:sldMk cId="356152323" sldId="257"/>
            <ac:spMk id="18" creationId="{FE287C96-7B5A-6069-1ED4-DBC725A43C86}"/>
          </ac:spMkLst>
        </pc:spChg>
        <pc:spChg chg="add mod">
          <ac:chgData name="Jaqueline Zagaste" userId="ca7854f23d670ce2" providerId="LiveId" clId="{634D0D9A-0980-4F32-A99A-08952B7E320C}" dt="2023-06-13T06:10:03.116" v="617" actId="20577"/>
          <ac:spMkLst>
            <pc:docMk/>
            <pc:sldMk cId="356152323" sldId="257"/>
            <ac:spMk id="19" creationId="{E4D437F4-7783-40BC-A3DE-9929966FC252}"/>
          </ac:spMkLst>
        </pc:spChg>
        <pc:spChg chg="add mod">
          <ac:chgData name="Jaqueline Zagaste" userId="ca7854f23d670ce2" providerId="LiveId" clId="{634D0D9A-0980-4F32-A99A-08952B7E320C}" dt="2023-06-13T06:08:59.139" v="594" actId="1076"/>
          <ac:spMkLst>
            <pc:docMk/>
            <pc:sldMk cId="356152323" sldId="257"/>
            <ac:spMk id="20" creationId="{34477D29-5EDF-99AC-2FAB-CEA4775E7128}"/>
          </ac:spMkLst>
        </pc:spChg>
        <pc:spChg chg="add del mod">
          <ac:chgData name="Jaqueline Zagaste" userId="ca7854f23d670ce2" providerId="LiveId" clId="{634D0D9A-0980-4F32-A99A-08952B7E320C}" dt="2023-06-13T06:09:47.539" v="610" actId="478"/>
          <ac:spMkLst>
            <pc:docMk/>
            <pc:sldMk cId="356152323" sldId="257"/>
            <ac:spMk id="21" creationId="{3CDD2AD8-FCB3-6775-1269-221AF1B91CAB}"/>
          </ac:spMkLst>
        </pc:spChg>
        <pc:spChg chg="add del mod">
          <ac:chgData name="Jaqueline Zagaste" userId="ca7854f23d670ce2" providerId="LiveId" clId="{634D0D9A-0980-4F32-A99A-08952B7E320C}" dt="2023-06-13T06:09:48.917" v="611" actId="478"/>
          <ac:spMkLst>
            <pc:docMk/>
            <pc:sldMk cId="356152323" sldId="257"/>
            <ac:spMk id="22" creationId="{B010A84F-E7EC-4F7B-07BC-20611493D181}"/>
          </ac:spMkLst>
        </pc:spChg>
        <pc:spChg chg="add del mod">
          <ac:chgData name="Jaqueline Zagaste" userId="ca7854f23d670ce2" providerId="LiveId" clId="{634D0D9A-0980-4F32-A99A-08952B7E320C}" dt="2023-06-13T06:09:50.485" v="612" actId="478"/>
          <ac:spMkLst>
            <pc:docMk/>
            <pc:sldMk cId="356152323" sldId="257"/>
            <ac:spMk id="23" creationId="{3A69CE2B-7D40-340D-6CC8-ED3639C6853A}"/>
          </ac:spMkLst>
        </pc:spChg>
        <pc:spChg chg="add mod">
          <ac:chgData name="Jaqueline Zagaste" userId="ca7854f23d670ce2" providerId="LiveId" clId="{634D0D9A-0980-4F32-A99A-08952B7E320C}" dt="2023-06-13T06:10:18.278" v="623" actId="1076"/>
          <ac:spMkLst>
            <pc:docMk/>
            <pc:sldMk cId="356152323" sldId="257"/>
            <ac:spMk id="24" creationId="{7E298A0D-2660-D650-4006-B49CFD113783}"/>
          </ac:spMkLst>
        </pc:spChg>
        <pc:spChg chg="add mod">
          <ac:chgData name="Jaqueline Zagaste" userId="ca7854f23d670ce2" providerId="LiveId" clId="{634D0D9A-0980-4F32-A99A-08952B7E320C}" dt="2023-06-13T06:10:13.166" v="622" actId="1076"/>
          <ac:spMkLst>
            <pc:docMk/>
            <pc:sldMk cId="356152323" sldId="257"/>
            <ac:spMk id="25" creationId="{DC9592C1-8046-974F-98A2-FCD8659B03CB}"/>
          </ac:spMkLst>
        </pc:spChg>
        <pc:spChg chg="add mod">
          <ac:chgData name="Jaqueline Zagaste" userId="ca7854f23d670ce2" providerId="LiveId" clId="{634D0D9A-0980-4F32-A99A-08952B7E320C}" dt="2023-06-13T06:10:11.018" v="621" actId="1076"/>
          <ac:spMkLst>
            <pc:docMk/>
            <pc:sldMk cId="356152323" sldId="257"/>
            <ac:spMk id="26" creationId="{16BA133D-8A67-A202-5E3B-E238874F10CD}"/>
          </ac:spMkLst>
        </pc:spChg>
        <pc:spChg chg="add mod">
          <ac:chgData name="Jaqueline Zagaste" userId="ca7854f23d670ce2" providerId="LiveId" clId="{634D0D9A-0980-4F32-A99A-08952B7E320C}" dt="2023-06-13T06:10:37.399" v="643" actId="20577"/>
          <ac:spMkLst>
            <pc:docMk/>
            <pc:sldMk cId="356152323" sldId="257"/>
            <ac:spMk id="27" creationId="{86CC0451-6549-7081-C1C4-D4B253489B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3E11-A9FC-3E21-45AF-FFBEA61C2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F38F9-4C6F-D059-8E74-B0AE2DC2C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ACB0-0542-2DDE-FB91-3BF8851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973E-4810-4DBD-BE5F-DD7F55640A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E8D5B-2B26-8B6C-6B9C-47A5F7EF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1893-0ADE-A60E-9A50-237FA0DC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ADBD-7F29-4804-996E-002E1F32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1BF1-1CAB-45F9-9028-2597653C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E2BF-E0A5-6C90-2892-078202C8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6C461-D6D6-CCD5-DE19-65F76177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973E-4810-4DBD-BE5F-DD7F55640A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87F1-9DE3-7E86-844B-F6803518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90F54-6169-0A2D-6392-4783A136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ADBD-7F29-4804-996E-002E1F32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7FE94-0C40-881C-3E73-702866B80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5E5B8-06B6-228F-0F33-9B7E920B9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EEFAD-E3C8-F6B5-B525-FDA977A9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973E-4810-4DBD-BE5F-DD7F55640A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3EE1-9025-9AF4-9A20-D5085C94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4357-89E7-5F4D-F6EA-D9377EB5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ADBD-7F29-4804-996E-002E1F32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CBAF-B346-A46C-AC14-68324DF2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CA76-9570-E2C5-DD81-A1F344EB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85D64-C509-CF3C-7A8B-A6C4B7E0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973E-4810-4DBD-BE5F-DD7F55640A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2A916-A22E-3070-6FA3-D41E44B5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7D46-AEAC-17A5-61FB-954AFD56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ADBD-7F29-4804-996E-002E1F32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0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1030-26E0-BDDB-3202-22C5BF2E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76CB-A2E0-8789-B7E2-4F709BE8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1E6F-A600-BF38-C2CA-1474E80B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973E-4810-4DBD-BE5F-DD7F55640A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543A-4B60-0993-1906-F478828E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9754-FB47-06B9-1EEA-622493BB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ADBD-7F29-4804-996E-002E1F32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1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56AE-9F28-B7F9-4BC5-584A4569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F103-4D42-3500-33FA-35D571765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35250-0B1D-28E7-9FE3-2DAB9D85C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FF1F8-85EB-1379-D1D6-416EAB12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973E-4810-4DBD-BE5F-DD7F55640A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1C042-1050-2651-FFC6-20996277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0226-1F99-FD6F-55B0-9DB1528B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ADBD-7F29-4804-996E-002E1F32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6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56C2-3E26-C86A-F2EF-3B7EE02E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983AB-C4F5-A8CA-7880-5A867DE9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518BF-1D41-3FF5-0F36-AA9C80220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F7870-D398-30BE-23C4-FF4FD098E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021CC-E28D-E1C1-2564-67F756398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8248F-7ED6-2880-2618-5443F11E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973E-4810-4DBD-BE5F-DD7F55640A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04DA1-4575-0EE1-2D31-00F7EDFE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CCE45-C4A9-E7DF-86CA-01E04530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ADBD-7F29-4804-996E-002E1F32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7803-CB91-539F-A599-B6897678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43800-CB56-4998-B547-FBBEDEE7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973E-4810-4DBD-BE5F-DD7F55640A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62135-B1C2-7FD2-7B70-EDAC5A3B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93FEB-976A-DD1E-E181-C4332340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ADBD-7F29-4804-996E-002E1F32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0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7DCFF-18D4-9FBC-8140-C794308D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973E-4810-4DBD-BE5F-DD7F55640A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B3525-2A9F-F5DB-572B-81F5DBBE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9EB43-10A9-3ABD-3FBC-B4018ED9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ADBD-7F29-4804-996E-002E1F32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6408-6B61-BA1C-0116-25BA7B10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F8A2-869E-A382-046E-EE5606053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09379-9DE9-C5E3-438C-29F75B1D5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B629B-B210-D4FA-D6C3-690ABBD6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973E-4810-4DBD-BE5F-DD7F55640A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73C0D-27A0-4941-7FFB-DEE0A612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4FC1F-93D4-FA40-D2A6-D7EEF0D5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ADBD-7F29-4804-996E-002E1F32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4F25-E568-F751-5F4E-D8943C90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F4910-9E98-945C-9AF9-86D0485EF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CB2A0-CD2D-C88E-9287-7A9649C06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04783-44E5-A2EA-154F-E828850F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973E-4810-4DBD-BE5F-DD7F55640A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E734A-E02D-291D-FBD5-835CA8A4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80D7-C865-1F13-C029-6FCC297E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ADBD-7F29-4804-996E-002E1F32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FA280-D0FB-066A-60FF-E8B07771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1BA27-681E-1B4B-DF04-818588E33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1001-A985-8391-9668-2A6FFC913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E973E-4810-4DBD-BE5F-DD7F55640A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2749D-50C8-0FB7-D10C-417227AB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A88E7-9E58-B943-50AC-B746B1107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ADBD-7F29-4804-996E-002E1F32F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1A83B-53A8-6F2B-CF3A-A14697B195D4}"/>
              </a:ext>
            </a:extLst>
          </p:cNvPr>
          <p:cNvSpPr/>
          <p:nvPr/>
        </p:nvSpPr>
        <p:spPr>
          <a:xfrm>
            <a:off x="270295" y="310550"/>
            <a:ext cx="3692106" cy="5676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0EEFB-4E77-F79B-09B4-1E73854DE51F}"/>
              </a:ext>
            </a:extLst>
          </p:cNvPr>
          <p:cNvSpPr/>
          <p:nvPr/>
        </p:nvSpPr>
        <p:spPr>
          <a:xfrm>
            <a:off x="4241319" y="232912"/>
            <a:ext cx="7674636" cy="5676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5CA9B-9923-02E0-A504-4CD51C930906}"/>
              </a:ext>
            </a:extLst>
          </p:cNvPr>
          <p:cNvSpPr txBox="1"/>
          <p:nvPr/>
        </p:nvSpPr>
        <p:spPr>
          <a:xfrm>
            <a:off x="1535502" y="634844"/>
            <a:ext cx="117319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Place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F76B1-B59F-A6AC-0A08-B7BB8E76F0BB}"/>
              </a:ext>
            </a:extLst>
          </p:cNvPr>
          <p:cNvSpPr txBox="1"/>
          <p:nvPr/>
        </p:nvSpPr>
        <p:spPr>
          <a:xfrm>
            <a:off x="825260" y="634844"/>
            <a:ext cx="5578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89˚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5529E-8E65-C4CB-0ED7-706E30E37C53}"/>
              </a:ext>
            </a:extLst>
          </p:cNvPr>
          <p:cNvSpPr txBox="1"/>
          <p:nvPr/>
        </p:nvSpPr>
        <p:spPr>
          <a:xfrm>
            <a:off x="2855343" y="634844"/>
            <a:ext cx="5578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4EED0-3891-CBAE-61A6-5F12B71B075C}"/>
              </a:ext>
            </a:extLst>
          </p:cNvPr>
          <p:cNvSpPr txBox="1"/>
          <p:nvPr/>
        </p:nvSpPr>
        <p:spPr>
          <a:xfrm>
            <a:off x="350810" y="1291300"/>
            <a:ext cx="5578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Thai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60F07-94D4-8B9A-9555-14F16FA42DFD}"/>
              </a:ext>
            </a:extLst>
          </p:cNvPr>
          <p:cNvSpPr txBox="1"/>
          <p:nvPr/>
        </p:nvSpPr>
        <p:spPr>
          <a:xfrm>
            <a:off x="1096994" y="1271814"/>
            <a:ext cx="5578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065B1-7372-3BDE-7460-196B39A9231A}"/>
              </a:ext>
            </a:extLst>
          </p:cNvPr>
          <p:cNvSpPr txBox="1"/>
          <p:nvPr/>
        </p:nvSpPr>
        <p:spPr>
          <a:xfrm>
            <a:off x="1837427" y="1265421"/>
            <a:ext cx="5578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FE36C-89E2-FE8F-3303-1F1EF86427FA}"/>
              </a:ext>
            </a:extLst>
          </p:cNvPr>
          <p:cNvSpPr txBox="1"/>
          <p:nvPr/>
        </p:nvSpPr>
        <p:spPr>
          <a:xfrm>
            <a:off x="2576422" y="1265422"/>
            <a:ext cx="5578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China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98A69-1A42-0BE3-A882-37F850170BC0}"/>
              </a:ext>
            </a:extLst>
          </p:cNvPr>
          <p:cNvSpPr txBox="1"/>
          <p:nvPr/>
        </p:nvSpPr>
        <p:spPr>
          <a:xfrm>
            <a:off x="3322606" y="1265422"/>
            <a:ext cx="5578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Phil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BA3AF-5CB5-AE8B-9255-859AA27EAB13}"/>
              </a:ext>
            </a:extLst>
          </p:cNvPr>
          <p:cNvSpPr/>
          <p:nvPr/>
        </p:nvSpPr>
        <p:spPr>
          <a:xfrm>
            <a:off x="2474343" y="1902925"/>
            <a:ext cx="1319842" cy="923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DAA61-B0DD-C775-9EA7-7552C3CEB564}"/>
              </a:ext>
            </a:extLst>
          </p:cNvPr>
          <p:cNvSpPr/>
          <p:nvPr/>
        </p:nvSpPr>
        <p:spPr>
          <a:xfrm>
            <a:off x="2472007" y="2883926"/>
            <a:ext cx="1319842" cy="923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E9FC6D-91AC-DA40-FBEE-309E53111F48}"/>
              </a:ext>
            </a:extLst>
          </p:cNvPr>
          <p:cNvSpPr/>
          <p:nvPr/>
        </p:nvSpPr>
        <p:spPr>
          <a:xfrm>
            <a:off x="2472007" y="3864927"/>
            <a:ext cx="1319842" cy="923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385A13-536E-6F78-8FAB-3889FA20B0DC}"/>
              </a:ext>
            </a:extLst>
          </p:cNvPr>
          <p:cNvSpPr txBox="1"/>
          <p:nvPr/>
        </p:nvSpPr>
        <p:spPr>
          <a:xfrm>
            <a:off x="709525" y="2364439"/>
            <a:ext cx="15009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BD47B-21FF-C18E-71D7-7CB3E397FADF}"/>
              </a:ext>
            </a:extLst>
          </p:cNvPr>
          <p:cNvSpPr txBox="1"/>
          <p:nvPr/>
        </p:nvSpPr>
        <p:spPr>
          <a:xfrm>
            <a:off x="706290" y="3294941"/>
            <a:ext cx="15009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54BB2-A198-22D9-4994-A176518672FB}"/>
              </a:ext>
            </a:extLst>
          </p:cNvPr>
          <p:cNvSpPr txBox="1"/>
          <p:nvPr/>
        </p:nvSpPr>
        <p:spPr>
          <a:xfrm>
            <a:off x="706290" y="4255234"/>
            <a:ext cx="15009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9E923D-1708-4EBD-CD8B-FD3CA4E659C5}"/>
              </a:ext>
            </a:extLst>
          </p:cNvPr>
          <p:cNvSpPr/>
          <p:nvPr/>
        </p:nvSpPr>
        <p:spPr>
          <a:xfrm>
            <a:off x="825260" y="4908430"/>
            <a:ext cx="2966589" cy="104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Youtube</a:t>
            </a:r>
            <a:r>
              <a:rPr lang="en-US" dirty="0">
                <a:solidFill>
                  <a:schemeClr val="tx1"/>
                </a:solidFill>
              </a:rPr>
              <a:t> Video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3D2E65-F8BF-A934-90D9-DFA9398BDA67}"/>
              </a:ext>
            </a:extLst>
          </p:cNvPr>
          <p:cNvSpPr txBox="1"/>
          <p:nvPr/>
        </p:nvSpPr>
        <p:spPr>
          <a:xfrm>
            <a:off x="7492041" y="615801"/>
            <a:ext cx="117319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Place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70AFE8-9C72-5707-289F-94465EDEE778}"/>
              </a:ext>
            </a:extLst>
          </p:cNvPr>
          <p:cNvSpPr txBox="1"/>
          <p:nvPr/>
        </p:nvSpPr>
        <p:spPr>
          <a:xfrm>
            <a:off x="6464060" y="613937"/>
            <a:ext cx="5578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89˚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DE5E74-56D2-EA47-BA67-33DBAF06D8DE}"/>
              </a:ext>
            </a:extLst>
          </p:cNvPr>
          <p:cNvSpPr txBox="1"/>
          <p:nvPr/>
        </p:nvSpPr>
        <p:spPr>
          <a:xfrm>
            <a:off x="9135372" y="613937"/>
            <a:ext cx="5578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3C4AA-B4D7-2995-1A9D-88E9F0A3AAC9}"/>
              </a:ext>
            </a:extLst>
          </p:cNvPr>
          <p:cNvSpPr txBox="1"/>
          <p:nvPr/>
        </p:nvSpPr>
        <p:spPr>
          <a:xfrm>
            <a:off x="4699237" y="1184908"/>
            <a:ext cx="83029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Thailand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CED4C-EF20-C481-300A-5A1FB00C69E2}"/>
              </a:ext>
            </a:extLst>
          </p:cNvPr>
          <p:cNvSpPr txBox="1"/>
          <p:nvPr/>
        </p:nvSpPr>
        <p:spPr>
          <a:xfrm>
            <a:off x="4699237" y="2072050"/>
            <a:ext cx="8302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Japan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FF86B-79C4-E259-C0C3-BFBB8F9B1423}"/>
              </a:ext>
            </a:extLst>
          </p:cNvPr>
          <p:cNvSpPr txBox="1"/>
          <p:nvPr/>
        </p:nvSpPr>
        <p:spPr>
          <a:xfrm>
            <a:off x="4699237" y="2959192"/>
            <a:ext cx="83029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South Korea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7A40D9-423E-C58A-CAD4-EDCD220BC760}"/>
              </a:ext>
            </a:extLst>
          </p:cNvPr>
          <p:cNvSpPr txBox="1"/>
          <p:nvPr/>
        </p:nvSpPr>
        <p:spPr>
          <a:xfrm>
            <a:off x="4699237" y="3846334"/>
            <a:ext cx="8302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China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8A3280-D24E-4ECF-FECA-B778D177F626}"/>
              </a:ext>
            </a:extLst>
          </p:cNvPr>
          <p:cNvSpPr txBox="1"/>
          <p:nvPr/>
        </p:nvSpPr>
        <p:spPr>
          <a:xfrm>
            <a:off x="4699237" y="4707597"/>
            <a:ext cx="83029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Philipines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E25E72-0FE1-CD20-A8CC-34E19D670C19}"/>
              </a:ext>
            </a:extLst>
          </p:cNvPr>
          <p:cNvSpPr/>
          <p:nvPr/>
        </p:nvSpPr>
        <p:spPr>
          <a:xfrm>
            <a:off x="6840746" y="1265421"/>
            <a:ext cx="4254259" cy="19522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 Facts and more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234F81-4C6A-E89A-6B72-246ADB1252F5}"/>
              </a:ext>
            </a:extLst>
          </p:cNvPr>
          <p:cNvSpPr/>
          <p:nvPr/>
        </p:nvSpPr>
        <p:spPr>
          <a:xfrm>
            <a:off x="6331787" y="3664273"/>
            <a:ext cx="1017917" cy="766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57E1D7-0928-CA65-87AD-9B9048FEA9CA}"/>
              </a:ext>
            </a:extLst>
          </p:cNvPr>
          <p:cNvSpPr/>
          <p:nvPr/>
        </p:nvSpPr>
        <p:spPr>
          <a:xfrm>
            <a:off x="7642999" y="3680979"/>
            <a:ext cx="1017917" cy="766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E275B2-4168-BCF0-956B-EEC28FF14B95}"/>
              </a:ext>
            </a:extLst>
          </p:cNvPr>
          <p:cNvSpPr/>
          <p:nvPr/>
        </p:nvSpPr>
        <p:spPr>
          <a:xfrm>
            <a:off x="7642999" y="4642445"/>
            <a:ext cx="1017917" cy="766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9B9AA9-C030-7497-F17C-A855126F8654}"/>
              </a:ext>
            </a:extLst>
          </p:cNvPr>
          <p:cNvSpPr/>
          <p:nvPr/>
        </p:nvSpPr>
        <p:spPr>
          <a:xfrm>
            <a:off x="6331786" y="4642445"/>
            <a:ext cx="1017917" cy="766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62C06-F8E7-D90C-CC78-BE798FBD24B5}"/>
              </a:ext>
            </a:extLst>
          </p:cNvPr>
          <p:cNvSpPr/>
          <p:nvPr/>
        </p:nvSpPr>
        <p:spPr>
          <a:xfrm>
            <a:off x="8967875" y="3680979"/>
            <a:ext cx="2807182" cy="1728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YouTube Video</a:t>
            </a:r>
          </a:p>
        </p:txBody>
      </p:sp>
    </p:spTree>
    <p:extLst>
      <p:ext uri="{BB962C8B-B14F-4D97-AF65-F5344CB8AC3E}">
        <p14:creationId xmlns:p14="http://schemas.microsoft.com/office/powerpoint/2010/main" val="12797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0F0344-7635-9B3F-DDA8-CD66668123DA}"/>
              </a:ext>
            </a:extLst>
          </p:cNvPr>
          <p:cNvSpPr/>
          <p:nvPr/>
        </p:nvSpPr>
        <p:spPr>
          <a:xfrm>
            <a:off x="247291" y="217636"/>
            <a:ext cx="1063924" cy="835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96A07-BE7A-5EFE-D3FC-6EEF6993AC38}"/>
              </a:ext>
            </a:extLst>
          </p:cNvPr>
          <p:cNvSpPr/>
          <p:nvPr/>
        </p:nvSpPr>
        <p:spPr>
          <a:xfrm>
            <a:off x="247291" y="1555448"/>
            <a:ext cx="1063924" cy="835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A177CA-6411-69F1-9616-58CEB28A223C}"/>
              </a:ext>
            </a:extLst>
          </p:cNvPr>
          <p:cNvSpPr/>
          <p:nvPr/>
        </p:nvSpPr>
        <p:spPr>
          <a:xfrm>
            <a:off x="247291" y="2888946"/>
            <a:ext cx="1063924" cy="835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17719-7582-C16B-DB83-C1428D939575}"/>
              </a:ext>
            </a:extLst>
          </p:cNvPr>
          <p:cNvSpPr/>
          <p:nvPr/>
        </p:nvSpPr>
        <p:spPr>
          <a:xfrm>
            <a:off x="247291" y="4226398"/>
            <a:ext cx="1063924" cy="835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E7879-9046-B7CA-23FE-6FCBF86D4C2C}"/>
              </a:ext>
            </a:extLst>
          </p:cNvPr>
          <p:cNvSpPr/>
          <p:nvPr/>
        </p:nvSpPr>
        <p:spPr>
          <a:xfrm>
            <a:off x="247291" y="5518561"/>
            <a:ext cx="1063924" cy="835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F323F-4441-1119-EA4F-73802AC17DBA}"/>
              </a:ext>
            </a:extLst>
          </p:cNvPr>
          <p:cNvSpPr txBox="1"/>
          <p:nvPr/>
        </p:nvSpPr>
        <p:spPr>
          <a:xfrm>
            <a:off x="247291" y="1060569"/>
            <a:ext cx="1063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Thailand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A9C1F-C132-B8E3-68E1-B3A46399FF30}"/>
              </a:ext>
            </a:extLst>
          </p:cNvPr>
          <p:cNvSpPr txBox="1"/>
          <p:nvPr/>
        </p:nvSpPr>
        <p:spPr>
          <a:xfrm>
            <a:off x="360872" y="2440735"/>
            <a:ext cx="836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Japan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05B87-BB28-BEC7-C20A-BDA0F4A44A1B}"/>
              </a:ext>
            </a:extLst>
          </p:cNvPr>
          <p:cNvSpPr txBox="1"/>
          <p:nvPr/>
        </p:nvSpPr>
        <p:spPr>
          <a:xfrm>
            <a:off x="183311" y="3814190"/>
            <a:ext cx="1191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South Korea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5040B-3BFF-068E-EDAE-A35BB58DA3D2}"/>
              </a:ext>
            </a:extLst>
          </p:cNvPr>
          <p:cNvSpPr txBox="1"/>
          <p:nvPr/>
        </p:nvSpPr>
        <p:spPr>
          <a:xfrm>
            <a:off x="272091" y="5113182"/>
            <a:ext cx="1014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84CA0-1175-7C2C-ACB1-38C58E27ED43}"/>
              </a:ext>
            </a:extLst>
          </p:cNvPr>
          <p:cNvSpPr txBox="1"/>
          <p:nvPr/>
        </p:nvSpPr>
        <p:spPr>
          <a:xfrm>
            <a:off x="304080" y="6363365"/>
            <a:ext cx="95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Philippines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BAD74-1B36-FFA2-773D-5BDF31C4E92C}"/>
              </a:ext>
            </a:extLst>
          </p:cNvPr>
          <p:cNvSpPr/>
          <p:nvPr/>
        </p:nvSpPr>
        <p:spPr>
          <a:xfrm>
            <a:off x="2202612" y="217636"/>
            <a:ext cx="2346385" cy="655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Weather details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057165-19E8-8F4D-3593-2CC67A2AD82F}"/>
              </a:ext>
            </a:extLst>
          </p:cNvPr>
          <p:cNvSpPr/>
          <p:nvPr/>
        </p:nvSpPr>
        <p:spPr>
          <a:xfrm>
            <a:off x="5055079" y="217636"/>
            <a:ext cx="2941607" cy="655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Place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87C96-7B5A-6069-1ED4-DBC725A43C86}"/>
              </a:ext>
            </a:extLst>
          </p:cNvPr>
          <p:cNvSpPr/>
          <p:nvPr/>
        </p:nvSpPr>
        <p:spPr>
          <a:xfrm>
            <a:off x="3407433" y="1337568"/>
            <a:ext cx="6236898" cy="181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D437F4-7783-40BC-A3DE-9929966FC252}"/>
              </a:ext>
            </a:extLst>
          </p:cNvPr>
          <p:cNvSpPr/>
          <p:nvPr/>
        </p:nvSpPr>
        <p:spPr>
          <a:xfrm>
            <a:off x="2202612" y="3429000"/>
            <a:ext cx="1641894" cy="134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477D29-5EDF-99AC-2FAB-CEA4775E7128}"/>
              </a:ext>
            </a:extLst>
          </p:cNvPr>
          <p:cNvSpPr/>
          <p:nvPr/>
        </p:nvSpPr>
        <p:spPr>
          <a:xfrm>
            <a:off x="8502768" y="217636"/>
            <a:ext cx="2346385" cy="655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Weather details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298A0D-2660-D650-4006-B49CFD113783}"/>
              </a:ext>
            </a:extLst>
          </p:cNvPr>
          <p:cNvSpPr/>
          <p:nvPr/>
        </p:nvSpPr>
        <p:spPr>
          <a:xfrm>
            <a:off x="4149306" y="5078244"/>
            <a:ext cx="1641894" cy="134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9592C1-8046-974F-98A2-FCD8659B03CB}"/>
              </a:ext>
            </a:extLst>
          </p:cNvPr>
          <p:cNvSpPr/>
          <p:nvPr/>
        </p:nvSpPr>
        <p:spPr>
          <a:xfrm>
            <a:off x="4149306" y="3429000"/>
            <a:ext cx="1641894" cy="134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BA133D-8A67-A202-5E3B-E238874F10CD}"/>
              </a:ext>
            </a:extLst>
          </p:cNvPr>
          <p:cNvSpPr/>
          <p:nvPr/>
        </p:nvSpPr>
        <p:spPr>
          <a:xfrm>
            <a:off x="2202612" y="5078245"/>
            <a:ext cx="1641894" cy="134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CC0451-6549-7081-C1C4-D4B253489B67}"/>
              </a:ext>
            </a:extLst>
          </p:cNvPr>
          <p:cNvSpPr/>
          <p:nvPr/>
        </p:nvSpPr>
        <p:spPr>
          <a:xfrm>
            <a:off x="6525882" y="3613447"/>
            <a:ext cx="4446918" cy="2269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YouTube Video</a:t>
            </a:r>
          </a:p>
        </p:txBody>
      </p:sp>
    </p:spTree>
    <p:extLst>
      <p:ext uri="{BB962C8B-B14F-4D97-AF65-F5344CB8AC3E}">
        <p14:creationId xmlns:p14="http://schemas.microsoft.com/office/powerpoint/2010/main" val="35615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Jaqueline Zagaste</dc:creator>
  <cp:lastModifiedBy>Jaqueline Zagaste</cp:lastModifiedBy>
  <cp:revision>1</cp:revision>
  <dcterms:created xsi:type="dcterms:W3CDTF">2023-06-13T05:21:17Z</dcterms:created>
  <dcterms:modified xsi:type="dcterms:W3CDTF">2023-06-13T06:10:37Z</dcterms:modified>
</cp:coreProperties>
</file>