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457" r:id="rId4"/>
    <p:sldId id="4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86437" autoAdjust="0"/>
  </p:normalViewPr>
  <p:slideViewPr>
    <p:cSldViewPr snapToGrid="0">
      <p:cViewPr varScale="1">
        <p:scale>
          <a:sx n="87" d="100"/>
          <a:sy n="87" d="100"/>
        </p:scale>
        <p:origin x="126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4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4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0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7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6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79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1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2018-01-21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4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4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4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4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0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anapro.org/en-us/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7680" y="2017219"/>
            <a:ext cx="11267440" cy="1456080"/>
          </a:xfrm>
        </p:spPr>
        <p:txBody>
          <a:bodyPr>
            <a:normAutofit fontScale="90000"/>
          </a:bodyPr>
          <a:lstStyle/>
          <a:p>
            <a:r>
              <a:rPr lang="en-US" altLang="ko-KR" sz="8800"/>
              <a:t>Select </a:t>
            </a:r>
            <a:r>
              <a:rPr lang="ko-KR" altLang="en-US" sz="8800"/>
              <a:t>방식의 채팅 서버</a:t>
            </a:r>
            <a:endParaRPr lang="ko-KR" alt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8890000" y="6147313"/>
            <a:ext cx="330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최흥배</a:t>
            </a:r>
            <a:endParaRPr lang="en-US" altLang="ko-KR" sz="2000" dirty="0"/>
          </a:p>
          <a:p>
            <a:r>
              <a:rPr lang="en-US" altLang="ko-KR" sz="2000">
                <a:hlinkClick r:id="rId2"/>
              </a:rPr>
              <a:t>https://jacking75.github.io/</a:t>
            </a:r>
            <a:r>
              <a:rPr lang="en-US" altLang="ko-KR" sz="2000"/>
              <a:t>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" y="457201"/>
            <a:ext cx="10953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/>
              <a:t>Select </a:t>
            </a:r>
            <a:r>
              <a:rPr lang="ko-KR" altLang="en-US" sz="8000"/>
              <a:t>방식의 채팅 서버</a:t>
            </a:r>
            <a:endParaRPr lang="ko-KR" altLang="en-US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586596" y="2415396"/>
            <a:ext cx="10765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demo </a:t>
            </a:r>
            <a:r>
              <a:rPr lang="ko-KR" altLang="en-US" sz="2400" dirty="0"/>
              <a:t>코드를 참고 하면서 같게 만들어 본다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Demo </a:t>
            </a:r>
            <a:r>
              <a:rPr lang="ko-KR" altLang="en-US" sz="2400" dirty="0"/>
              <a:t>코드를 </a:t>
            </a:r>
            <a:r>
              <a:rPr lang="ko-KR" altLang="en-US" sz="2400" b="1" dirty="0"/>
              <a:t>이해하는 것이 가장 중요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이해를 </a:t>
            </a:r>
            <a:r>
              <a:rPr lang="ko-KR" altLang="en-US" sz="2400" b="1" dirty="0"/>
              <a:t>한 후 따라 해보자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일단은 </a:t>
            </a:r>
            <a:r>
              <a:rPr lang="en-US" altLang="ko-KR" sz="2400" dirty="0"/>
              <a:t>demo</a:t>
            </a:r>
            <a:r>
              <a:rPr lang="ko-KR" altLang="en-US" sz="2400" dirty="0"/>
              <a:t>와 비슷한 구조와 같은 동작을 하도록 만들자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만든 후 시간이 되면 원하는 대로 최적화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물어보고</a:t>
            </a:r>
            <a:r>
              <a:rPr lang="en-US" altLang="ko-KR" sz="2400" dirty="0"/>
              <a:t>, </a:t>
            </a:r>
            <a:r>
              <a:rPr lang="ko-KR" altLang="en-US" sz="2400" dirty="0"/>
              <a:t>협동하는 것이 최고 좋다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099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24" y="457201"/>
            <a:ext cx="10953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/>
              <a:t>채팅 클라이언트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596" y="2415396"/>
            <a:ext cx="10765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C++</a:t>
            </a:r>
            <a:r>
              <a:rPr lang="ko-KR" altLang="en-US" sz="2400" dirty="0"/>
              <a:t>로 만들었다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GUI </a:t>
            </a:r>
            <a:r>
              <a:rPr lang="ko-KR" altLang="en-US" sz="2400" dirty="0"/>
              <a:t>라이브러리는 </a:t>
            </a:r>
            <a:r>
              <a:rPr lang="en-US" altLang="ko-KR" sz="2400" dirty="0"/>
              <a:t>nana(</a:t>
            </a:r>
            <a:r>
              <a:rPr lang="en-US" altLang="ko-KR" sz="2400" dirty="0">
                <a:hlinkClick r:id="rId2"/>
              </a:rPr>
              <a:t>http://nanapro.org/en-us/</a:t>
            </a:r>
            <a:r>
              <a:rPr lang="en-US" altLang="ko-KR" sz="2400" dirty="0"/>
              <a:t>  )</a:t>
            </a:r>
            <a:r>
              <a:rPr lang="ko-KR" altLang="en-US" sz="2400" dirty="0"/>
              <a:t>를 사용하였다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빠르게 만들기 위해서 한 화면에 로그인</a:t>
            </a:r>
            <a:r>
              <a:rPr lang="en-US" altLang="ko-KR" sz="2400" dirty="0"/>
              <a:t>, </a:t>
            </a:r>
            <a:r>
              <a:rPr lang="ko-KR" altLang="en-US" sz="2400" dirty="0"/>
              <a:t>로비 선택</a:t>
            </a:r>
            <a:r>
              <a:rPr lang="en-US" altLang="ko-KR" sz="2400" dirty="0"/>
              <a:t>, </a:t>
            </a:r>
            <a:r>
              <a:rPr lang="ko-KR" altLang="en-US" sz="2400" dirty="0"/>
              <a:t>로비</a:t>
            </a:r>
            <a:r>
              <a:rPr lang="en-US" altLang="ko-KR" sz="2400" dirty="0"/>
              <a:t>, </a:t>
            </a:r>
            <a:r>
              <a:rPr lang="ko-KR" altLang="en-US" sz="2400" dirty="0"/>
              <a:t>방 화면이 다 나오도록 했다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1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Office Theme</vt:lpstr>
      <vt:lpstr>Select 방식의 채팅 서버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최흥배</cp:lastModifiedBy>
  <cp:revision>116</cp:revision>
  <dcterms:created xsi:type="dcterms:W3CDTF">2015-12-30T01:43:40Z</dcterms:created>
  <dcterms:modified xsi:type="dcterms:W3CDTF">2018-01-21T14:59:23Z</dcterms:modified>
</cp:coreProperties>
</file>