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79" r:id="rId9"/>
    <p:sldId id="261" r:id="rId10"/>
    <p:sldId id="270" r:id="rId11"/>
    <p:sldId id="280" r:id="rId12"/>
    <p:sldId id="262" r:id="rId13"/>
    <p:sldId id="275" r:id="rId14"/>
    <p:sldId id="264" r:id="rId15"/>
    <p:sldId id="268" r:id="rId16"/>
    <p:sldId id="271" r:id="rId17"/>
    <p:sldId id="267" r:id="rId18"/>
    <p:sldId id="274" r:id="rId19"/>
    <p:sldId id="273" r:id="rId20"/>
    <p:sldId id="272" r:id="rId21"/>
    <p:sldId id="276" r:id="rId2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5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2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5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0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726A-C8FA-41FF-A5DF-9D9C7EC12D21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F4C4A-58C3-4D6B-839E-5A08D4F7FD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4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Autofit/>
          </a:bodyPr>
          <a:lstStyle/>
          <a:p>
            <a:r>
              <a:rPr lang="ko-KR" altLang="en-US" sz="6000" b="1" smtClean="0"/>
              <a:t>서버 애플리케이션 </a:t>
            </a:r>
            <a:r>
              <a:rPr lang="en-US" altLang="ko-KR" sz="6000" b="1" smtClean="0"/>
              <a:t/>
            </a:r>
            <a:br>
              <a:rPr lang="en-US" altLang="ko-KR" sz="6000" b="1" smtClean="0"/>
            </a:br>
            <a:r>
              <a:rPr lang="ko-KR" altLang="en-US" sz="6000" b="1" smtClean="0"/>
              <a:t>관리 시스템</a:t>
            </a:r>
            <a:endParaRPr lang="ko-KR" altLang="en-US" sz="6000" b="1"/>
          </a:p>
        </p:txBody>
      </p:sp>
    </p:spTree>
    <p:extLst>
      <p:ext uri="{BB962C8B-B14F-4D97-AF65-F5344CB8AC3E}">
        <p14:creationId xmlns:p14="http://schemas.microsoft.com/office/powerpoint/2010/main" val="268732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Agent</a:t>
            </a:r>
            <a:endParaRPr lang="ko-KR" altLang="en-US" sz="3600" b="1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03" y="3284984"/>
            <a:ext cx="4991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소스 프로젝트의 </a:t>
            </a:r>
            <a:r>
              <a:rPr lang="en-US" altLang="ko-KR" smtClean="0"/>
              <a:t>'Agent' </a:t>
            </a:r>
            <a:r>
              <a:rPr lang="ko-KR" altLang="en-US" smtClean="0"/>
              <a:t>디렉토리의 </a:t>
            </a:r>
            <a:r>
              <a:rPr lang="en-US" altLang="ko-KR" smtClean="0"/>
              <a:t>'FormBase.exe' or 'ConsoleBase.exe' </a:t>
            </a:r>
            <a:r>
              <a:rPr lang="ko-KR" altLang="en-US" smtClean="0"/>
              <a:t>가 실행 파일이다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설정 파일 작업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'FormBase.exe.config' or 'ConsoleBase.exe.config</a:t>
            </a:r>
            <a:r>
              <a:rPr lang="en-US" altLang="ko-KR"/>
              <a:t>' </a:t>
            </a:r>
            <a:r>
              <a:rPr lang="ko-KR" altLang="en-US" smtClean="0"/>
              <a:t>가 설정 파일이다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실행은 꼭 </a:t>
            </a:r>
            <a:r>
              <a:rPr lang="en-US" altLang="ko-KR" smtClean="0"/>
              <a:t>'</a:t>
            </a:r>
            <a:r>
              <a:rPr lang="ko-KR" altLang="en-US" b="1" smtClean="0">
                <a:solidFill>
                  <a:srgbClr val="FF0000"/>
                </a:solidFill>
              </a:rPr>
              <a:t>관리자 권한</a:t>
            </a:r>
            <a:r>
              <a:rPr lang="en-US" altLang="ko-KR" smtClean="0"/>
              <a:t>'</a:t>
            </a:r>
            <a:r>
              <a:rPr lang="ko-KR" altLang="en-US" smtClean="0"/>
              <a:t>으로 실행해야 한다</a:t>
            </a:r>
            <a:r>
              <a:rPr lang="en-US" altLang="ko-KR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6793954" cy="21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81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3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게임 서버</a:t>
            </a:r>
            <a:r>
              <a:rPr lang="en-US" altLang="ko-KR" sz="3200" b="1" smtClean="0"/>
              <a:t>, Chat </a:t>
            </a:r>
            <a:r>
              <a:rPr lang="ko-KR" altLang="en-US" sz="3200" b="1" smtClean="0"/>
              <a:t>서버</a:t>
            </a:r>
            <a:r>
              <a:rPr lang="en-US" altLang="ko-KR" sz="3200" b="1" smtClean="0"/>
              <a:t>(AppServer)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게이트웨이 및 관리 툴 클라이언트로 </a:t>
            </a:r>
            <a:r>
              <a:rPr lang="en-US" altLang="ko-KR" smtClean="0"/>
              <a:t>AppServer</a:t>
            </a:r>
            <a:r>
              <a:rPr lang="ko-KR" altLang="en-US" smtClean="0"/>
              <a:t>를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Agent - </a:t>
            </a:r>
            <a:r>
              <a:rPr lang="ko-KR" altLang="en-US" sz="3600" b="1" smtClean="0"/>
              <a:t>관리서버에 접속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755576" y="1757270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27784" y="1296052"/>
            <a:ext cx="1296144" cy="441340"/>
            <a:chOff x="3419872" y="2204864"/>
            <a:chExt cx="2088232" cy="5760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관리서버</a:t>
              </a:r>
              <a:endParaRPr lang="ko-KR" altLang="en-US" sz="1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203848" y="1737392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42908" y="2160148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5409" y="1888086"/>
            <a:ext cx="57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0070C0"/>
                </a:solidFill>
              </a:rPr>
              <a:t>접속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512" y="1317097"/>
            <a:ext cx="1296144" cy="441340"/>
            <a:chOff x="3419872" y="2204864"/>
            <a:chExt cx="2088232" cy="5760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Agent</a:t>
              </a:r>
              <a:endParaRPr lang="ko-KR" altLang="en-US" sz="1200" b="1" dirty="0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842908" y="2692950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75656" y="244672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Agent</a:t>
            </a:r>
            <a:r>
              <a:rPr lang="ko-KR" altLang="en-US" sz="1000" smtClean="0"/>
              <a:t>로부터</a:t>
            </a:r>
            <a:r>
              <a:rPr lang="en-US" altLang="ko-KR" sz="1000" smtClean="0"/>
              <a:t>_</a:t>
            </a:r>
            <a:r>
              <a:rPr lang="ko-KR" altLang="en-US" sz="1000" smtClean="0"/>
              <a:t>정보통</a:t>
            </a:r>
            <a:r>
              <a:rPr lang="ko-KR" altLang="en-US" sz="1000"/>
              <a:t>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3868" y="2476018"/>
            <a:ext cx="205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서버 애플리케이션 이름</a:t>
            </a:r>
            <a:r>
              <a:rPr lang="en-US" altLang="ko-KR" sz="1000" smtClean="0"/>
              <a:t>(</a:t>
            </a:r>
            <a:r>
              <a:rPr lang="ko-KR" altLang="en-US" sz="1000" smtClean="0"/>
              <a:t>고유</a:t>
            </a:r>
            <a:r>
              <a:rPr lang="en-US" altLang="ko-KR" sz="1000" smtClean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/>
              <a:t>서버 애플리케이션 디렉토리 </a:t>
            </a:r>
            <a:r>
              <a:rPr lang="en-US" altLang="ko-KR" sz="1000" smtClean="0"/>
              <a:t>full path.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1341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Client - </a:t>
            </a:r>
            <a:r>
              <a:rPr lang="ko-KR" altLang="en-US" sz="3600" b="1" smtClean="0"/>
              <a:t>관리서버에 접속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755576" y="1757270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27784" y="1296052"/>
            <a:ext cx="1296144" cy="441340"/>
            <a:chOff x="3419872" y="2204864"/>
            <a:chExt cx="2088232" cy="5760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관리서버</a:t>
              </a:r>
              <a:endParaRPr lang="ko-KR" altLang="en-US" sz="1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203848" y="1737392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42908" y="2160148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5409" y="1888086"/>
            <a:ext cx="576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rgbClr val="0070C0"/>
                </a:solidFill>
              </a:rPr>
              <a:t>접속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512" y="1317097"/>
            <a:ext cx="1296144" cy="441340"/>
            <a:chOff x="3419872" y="2204864"/>
            <a:chExt cx="2088232" cy="5760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842908" y="2692950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75656" y="244672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Client</a:t>
            </a:r>
            <a:r>
              <a:rPr lang="ko-KR" altLang="en-US" sz="1000" smtClean="0"/>
              <a:t>로부터</a:t>
            </a:r>
            <a:r>
              <a:rPr lang="en-US" altLang="ko-KR" sz="1000" smtClean="0"/>
              <a:t>_</a:t>
            </a:r>
            <a:r>
              <a:rPr lang="ko-KR" altLang="en-US" sz="1000" smtClean="0"/>
              <a:t>정보통</a:t>
            </a:r>
            <a:r>
              <a:rPr lang="ko-KR" altLang="en-US" sz="1000"/>
              <a:t>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3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App </a:t>
            </a:r>
            <a:r>
              <a:rPr lang="ko-KR" altLang="en-US" sz="3600" b="1" smtClean="0"/>
              <a:t>서버 실행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3635896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508104" y="1340768"/>
            <a:ext cx="1296144" cy="441340"/>
            <a:chOff x="3419872" y="2204864"/>
            <a:chExt cx="2088232" cy="5760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084168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23228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관리서버로부터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실행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48756" y="2428853"/>
            <a:ext cx="22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Agent</a:t>
            </a:r>
            <a:r>
              <a:rPr lang="ko-KR" altLang="en-US" sz="1000" smtClean="0"/>
              <a:t>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상태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059832" y="1361813"/>
            <a:ext cx="1296144" cy="441340"/>
            <a:chOff x="3419872" y="2204864"/>
            <a:chExt cx="2088232" cy="5760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</a:t>
              </a:r>
              <a:r>
                <a:rPr lang="ko-KR" altLang="en-US" sz="1200" b="1"/>
                <a:t>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H="1">
            <a:off x="3707904" y="2678723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187624" y="1845104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11560" y="1404931"/>
            <a:ext cx="1296144" cy="441340"/>
            <a:chOff x="3419872" y="2204864"/>
            <a:chExt cx="2088232" cy="57606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1259632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3648" y="1962091"/>
            <a:ext cx="2088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Client</a:t>
            </a:r>
            <a:r>
              <a:rPr lang="ko-KR" altLang="en-US" sz="1000"/>
              <a:t>로부터</a:t>
            </a:r>
            <a:r>
              <a:rPr lang="en-US" altLang="ko-KR" sz="1000"/>
              <a:t>_AppServer</a:t>
            </a:r>
            <a:r>
              <a:rPr lang="ko-KR" altLang="en-US" sz="1000"/>
              <a:t>실행요청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43678" y="2502096"/>
            <a:ext cx="205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App</a:t>
            </a:r>
            <a:r>
              <a:rPr lang="ko-KR" altLang="en-US" sz="1000" smtClean="0"/>
              <a:t>서버 실행 성공 여부는 몇 초 후 서버 상태 갱신 데이터를 받아서 알 수 있음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65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App </a:t>
            </a:r>
            <a:r>
              <a:rPr lang="ko-KR" altLang="en-US" sz="3600" b="1" smtClean="0"/>
              <a:t>서버 종</a:t>
            </a:r>
            <a:r>
              <a:rPr lang="ko-KR" altLang="en-US" sz="3600" b="1"/>
              <a:t>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83531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755739" y="1340768"/>
            <a:ext cx="1296144" cy="441340"/>
            <a:chOff x="3419872" y="2204864"/>
            <a:chExt cx="2088232" cy="5760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31803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970863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1563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관리서버로부터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종료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096391" y="3284984"/>
            <a:ext cx="22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Agent</a:t>
            </a:r>
            <a:r>
              <a:rPr lang="ko-KR" altLang="en-US" sz="1000" smtClean="0"/>
              <a:t>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상태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307467" y="1361813"/>
            <a:ext cx="1296144" cy="441340"/>
            <a:chOff x="3419872" y="2204864"/>
            <a:chExt cx="2088232" cy="5760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H="1">
            <a:off x="3955539" y="353485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88224" y="2179023"/>
            <a:ext cx="2200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App</a:t>
            </a:r>
            <a:r>
              <a:rPr lang="ko-KR" altLang="en-US" b="1" smtClean="0">
                <a:solidFill>
                  <a:srgbClr val="FF0000"/>
                </a:solidFill>
              </a:rPr>
              <a:t>서버 상태를 실행 중인 상태에서 종료하면 데이터 유실이 발생할 수 있다</a:t>
            </a:r>
            <a:r>
              <a:rPr lang="en-US" altLang="ko-KR" b="1" smtClean="0">
                <a:solidFill>
                  <a:srgbClr val="FF0000"/>
                </a:solidFill>
              </a:rPr>
              <a:t>.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59632" y="1845104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83568" y="1404931"/>
            <a:ext cx="1296144" cy="441340"/>
            <a:chOff x="3419872" y="2204864"/>
            <a:chExt cx="2088232" cy="576064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1331640" y="2204864"/>
            <a:ext cx="255189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2340" y="1932802"/>
            <a:ext cx="2103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Client</a:t>
            </a:r>
            <a:r>
              <a:rPr lang="ko-KR" altLang="en-US" sz="1000"/>
              <a:t>로부터</a:t>
            </a:r>
            <a:r>
              <a:rPr lang="en-US" altLang="ko-KR" sz="1000"/>
              <a:t>_AppServer</a:t>
            </a:r>
            <a:r>
              <a:rPr lang="ko-KR" altLang="en-US" sz="1000"/>
              <a:t>종료요청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616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App </a:t>
            </a:r>
            <a:r>
              <a:rPr lang="ko-KR" altLang="en-US" sz="3600" b="1" smtClean="0"/>
              <a:t>서버 상태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3131840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004048" y="1340768"/>
            <a:ext cx="1296144" cy="441340"/>
            <a:chOff x="3419872" y="2204864"/>
            <a:chExt cx="2088232" cy="57606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580112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219172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3188" y="1932802"/>
            <a:ext cx="2288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관리서버로부터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상태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4700" y="3284984"/>
            <a:ext cx="2019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Agent</a:t>
            </a:r>
            <a:r>
              <a:rPr lang="ko-KR" altLang="en-US" sz="1000" smtClean="0"/>
              <a:t>로부터</a:t>
            </a:r>
            <a:r>
              <a:rPr lang="en-US" altLang="ko-KR" sz="1000" smtClean="0"/>
              <a:t>_App</a:t>
            </a:r>
            <a:r>
              <a:rPr lang="ko-KR" altLang="en-US" sz="1000" smtClean="0"/>
              <a:t>서버</a:t>
            </a:r>
            <a:r>
              <a:rPr lang="en-US" altLang="ko-KR" sz="1000" smtClean="0"/>
              <a:t>_</a:t>
            </a:r>
            <a:r>
              <a:rPr lang="ko-KR" altLang="en-US" sz="1000" smtClean="0"/>
              <a:t>상태</a:t>
            </a:r>
            <a:endParaRPr lang="ko-KR" altLang="en-US" sz="10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361813"/>
            <a:ext cx="1296144" cy="441340"/>
            <a:chOff x="3419872" y="2204864"/>
            <a:chExt cx="2088232" cy="5760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 flipH="1">
            <a:off x="3203848" y="353485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596336" y="1340768"/>
            <a:ext cx="1296144" cy="441340"/>
            <a:chOff x="3419872" y="2204864"/>
            <a:chExt cx="2088232" cy="57606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App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172400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65311" y="2390691"/>
            <a:ext cx="22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http:  RequestAdminServerStatus</a:t>
            </a:r>
            <a:endParaRPr lang="ko-KR" altLang="en-US" sz="10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652120" y="2780928"/>
            <a:ext cx="252028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652120" y="2636912"/>
            <a:ext cx="25562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71600" y="1780941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95536" y="1340768"/>
            <a:ext cx="1296144" cy="441340"/>
            <a:chOff x="3419872" y="2204864"/>
            <a:chExt cx="2088232" cy="576064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 flipH="1">
            <a:off x="1043608" y="3687254"/>
            <a:ext cx="20882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2452" y="3441033"/>
            <a:ext cx="210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</a:t>
            </a:r>
            <a:r>
              <a:rPr lang="ko-KR" altLang="en-US" sz="1000"/>
              <a:t>에이전트</a:t>
            </a:r>
            <a:r>
              <a:rPr lang="en-US" altLang="ko-KR" sz="1000"/>
              <a:t>_</a:t>
            </a:r>
            <a:r>
              <a:rPr lang="ko-KR" altLang="en-US" sz="1000"/>
              <a:t>리스트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669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App </a:t>
            </a:r>
            <a:r>
              <a:rPr lang="ko-KR" altLang="en-US" sz="3600" b="1" smtClean="0"/>
              <a:t>서버 </a:t>
            </a:r>
            <a:r>
              <a:rPr lang="en-US" altLang="ko-KR" sz="3600" b="1" smtClean="0"/>
              <a:t>SVN update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3779912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652120" y="1340768"/>
            <a:ext cx="1296144" cy="441340"/>
            <a:chOff x="3419872" y="2204864"/>
            <a:chExt cx="20882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228184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867244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7944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_SVN_</a:t>
            </a:r>
            <a:r>
              <a:rPr lang="ko-KR" altLang="en-US" sz="1000"/>
              <a:t>패치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92772" y="3284984"/>
            <a:ext cx="22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Agent</a:t>
            </a:r>
            <a:r>
              <a:rPr lang="ko-KR" altLang="en-US" sz="1000"/>
              <a:t>로부터</a:t>
            </a:r>
            <a:r>
              <a:rPr lang="en-US" altLang="ko-KR" sz="1000"/>
              <a:t>_SVNUpdate</a:t>
            </a:r>
            <a:r>
              <a:rPr lang="ko-KR" altLang="en-US" sz="1000"/>
              <a:t>결과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03848" y="1361813"/>
            <a:ext cx="1296144" cy="441340"/>
            <a:chOff x="3419872" y="2204864"/>
            <a:chExt cx="2088232" cy="57606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>
            <a:off x="3851920" y="353485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1600" y="1780941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23528" y="1340768"/>
            <a:ext cx="1296144" cy="441340"/>
            <a:chOff x="3419872" y="2204864"/>
            <a:chExt cx="2088232" cy="57606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>
            <a:off x="1043608" y="2204864"/>
            <a:ext cx="273630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3648" y="1958643"/>
            <a:ext cx="234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Client</a:t>
            </a:r>
            <a:r>
              <a:rPr lang="ko-KR" altLang="en-US" sz="1000"/>
              <a:t>로부터</a:t>
            </a:r>
            <a:r>
              <a:rPr lang="en-US" altLang="ko-KR" sz="1000"/>
              <a:t>_AppServerSVN</a:t>
            </a:r>
            <a:r>
              <a:rPr lang="ko-KR" altLang="en-US" sz="1000"/>
              <a:t>패치요청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043608" y="3573016"/>
            <a:ext cx="273630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1630" y="3313915"/>
            <a:ext cx="234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_SVNPatch_</a:t>
            </a:r>
            <a:r>
              <a:rPr lang="ko-KR" altLang="en-US" sz="1000"/>
              <a:t>결과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721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관리서버</a:t>
            </a:r>
            <a:r>
              <a:rPr lang="en-US" altLang="ko-KR" sz="3600" b="1" smtClean="0"/>
              <a:t>-Agent </a:t>
            </a:r>
            <a:r>
              <a:rPr lang="ko-KR" altLang="en-US" sz="3600" b="1" smtClean="0"/>
              <a:t>허트비트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1259632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31840" y="1340768"/>
            <a:ext cx="1296144" cy="441340"/>
            <a:chOff x="3419872" y="2204864"/>
            <a:chExt cx="20882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07904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46964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_HeartBeat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472492" y="3284984"/>
            <a:ext cx="22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Agent</a:t>
            </a:r>
            <a:r>
              <a:rPr lang="ko-KR" altLang="en-US" sz="1000"/>
              <a:t>로부터</a:t>
            </a:r>
            <a:r>
              <a:rPr lang="en-US" altLang="ko-KR" sz="1000"/>
              <a:t>_</a:t>
            </a:r>
            <a:r>
              <a:rPr lang="ko-KR" altLang="en-US" sz="1000"/>
              <a:t>허트비트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1361813"/>
            <a:ext cx="1296144" cy="441340"/>
            <a:chOff x="3419872" y="2204864"/>
            <a:chExt cx="2088232" cy="57606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>
            <a:off x="1331640" y="3534854"/>
            <a:ext cx="23762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2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Agent </a:t>
            </a:r>
            <a:r>
              <a:rPr lang="ko-KR" altLang="en-US" sz="3600" b="1" smtClean="0"/>
              <a:t>재접속 요청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1259632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31840" y="1340768"/>
            <a:ext cx="1296144" cy="441340"/>
            <a:chOff x="3419872" y="2204864"/>
            <a:chExt cx="20882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Agent</a:t>
              </a:r>
              <a:endParaRPr lang="ko-KR" altLang="en-US" sz="12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07904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46964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</a:t>
            </a:r>
            <a:r>
              <a:rPr lang="ko-KR" altLang="en-US" sz="1000"/>
              <a:t>재접속</a:t>
            </a:r>
            <a:r>
              <a:rPr lang="en-US" altLang="ko-KR" sz="1000"/>
              <a:t>_</a:t>
            </a:r>
            <a:r>
              <a:rPr lang="ko-KR" altLang="en-US" sz="1000"/>
              <a:t>요청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1361813"/>
            <a:ext cx="1296144" cy="441340"/>
            <a:chOff x="3419872" y="2204864"/>
            <a:chExt cx="2088232" cy="576064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51920" y="204595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관리서버가 재접속 요청을 하면 접속을 끊고 다시 접속한다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702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1042580"/>
            <a:ext cx="2232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/>
              <a:t>메인 관리 서버</a:t>
            </a:r>
            <a:endParaRPr lang="ko-KR" altLang="en-US" sz="3600"/>
          </a:p>
        </p:txBody>
      </p:sp>
      <p:grpSp>
        <p:nvGrpSpPr>
          <p:cNvPr id="8" name="그룹 7"/>
          <p:cNvGrpSpPr/>
          <p:nvPr/>
        </p:nvGrpSpPr>
        <p:grpSpPr>
          <a:xfrm>
            <a:off x="6092056" y="4310772"/>
            <a:ext cx="2296368" cy="1296144"/>
            <a:chOff x="979488" y="4293096"/>
            <a:chExt cx="2296368" cy="1296144"/>
          </a:xfrm>
        </p:grpSpPr>
        <p:sp>
          <p:nvSpPr>
            <p:cNvPr id="3" name="TextBox 2"/>
            <p:cNvSpPr txBox="1"/>
            <p:nvPr/>
          </p:nvSpPr>
          <p:spPr>
            <a:xfrm>
              <a:off x="2127672" y="4365104"/>
              <a:ext cx="860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Agent</a:t>
              </a: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87500" y="5085184"/>
              <a:ext cx="20803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Application Server</a:t>
              </a: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79488" y="4293096"/>
              <a:ext cx="2296368" cy="129614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3" idx="2"/>
              <a:endCxn id="4" idx="0"/>
            </p:cNvCxnSpPr>
            <p:nvPr/>
          </p:nvCxnSpPr>
          <p:spPr>
            <a:xfrm flipH="1">
              <a:off x="2127672" y="4734436"/>
              <a:ext cx="430076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3427760" y="4310772"/>
            <a:ext cx="2296368" cy="1296144"/>
            <a:chOff x="979488" y="4293096"/>
            <a:chExt cx="2296368" cy="1296144"/>
          </a:xfrm>
        </p:grpSpPr>
        <p:sp>
          <p:nvSpPr>
            <p:cNvPr id="10" name="TextBox 9"/>
            <p:cNvSpPr txBox="1"/>
            <p:nvPr/>
          </p:nvSpPr>
          <p:spPr>
            <a:xfrm>
              <a:off x="2127672" y="4365104"/>
              <a:ext cx="8081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Agent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7500" y="5085184"/>
              <a:ext cx="20803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Application Server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9488" y="4293096"/>
              <a:ext cx="2296368" cy="129614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0" idx="2"/>
              <a:endCxn id="11" idx="0"/>
            </p:cNvCxnSpPr>
            <p:nvPr/>
          </p:nvCxnSpPr>
          <p:spPr>
            <a:xfrm flipH="1">
              <a:off x="2127672" y="4734436"/>
              <a:ext cx="404059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827584" y="4310772"/>
            <a:ext cx="2296368" cy="1296144"/>
            <a:chOff x="979488" y="4293096"/>
            <a:chExt cx="2296368" cy="1296144"/>
          </a:xfrm>
        </p:grpSpPr>
        <p:sp>
          <p:nvSpPr>
            <p:cNvPr id="15" name="TextBox 14"/>
            <p:cNvSpPr txBox="1"/>
            <p:nvPr/>
          </p:nvSpPr>
          <p:spPr>
            <a:xfrm>
              <a:off x="2127672" y="4365104"/>
              <a:ext cx="86804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Agent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7500" y="5085184"/>
              <a:ext cx="20803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Application Server</a:t>
              </a: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79488" y="4293096"/>
              <a:ext cx="2296368" cy="129614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15" idx="2"/>
              <a:endCxn id="16" idx="0"/>
            </p:cNvCxnSpPr>
            <p:nvPr/>
          </p:nvCxnSpPr>
          <p:spPr>
            <a:xfrm flipH="1">
              <a:off x="2127672" y="4734436"/>
              <a:ext cx="434020" cy="350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148064" y="1042580"/>
            <a:ext cx="2232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mtClean="0"/>
              <a:t>SVN Server</a:t>
            </a:r>
            <a:endParaRPr lang="ko-KR" altLang="en-US" sz="3600"/>
          </a:p>
        </p:txBody>
      </p:sp>
      <p:cxnSp>
        <p:nvCxnSpPr>
          <p:cNvPr id="21" name="직선 연결선 20"/>
          <p:cNvCxnSpPr>
            <a:stCxn id="2" idx="3"/>
            <a:endCxn id="19" idx="1"/>
          </p:cNvCxnSpPr>
          <p:nvPr/>
        </p:nvCxnSpPr>
        <p:spPr>
          <a:xfrm>
            <a:off x="4139952" y="1642745"/>
            <a:ext cx="10081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" idx="2"/>
            <a:endCxn id="15" idx="0"/>
          </p:cNvCxnSpPr>
          <p:nvPr/>
        </p:nvCxnSpPr>
        <p:spPr>
          <a:xfrm flipH="1">
            <a:off x="2409788" y="2242909"/>
            <a:ext cx="614040" cy="2139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" idx="2"/>
            <a:endCxn id="3" idx="0"/>
          </p:cNvCxnSpPr>
          <p:nvPr/>
        </p:nvCxnSpPr>
        <p:spPr>
          <a:xfrm>
            <a:off x="3023828" y="2242909"/>
            <a:ext cx="4646488" cy="2139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" idx="2"/>
            <a:endCxn id="10" idx="0"/>
          </p:cNvCxnSpPr>
          <p:nvPr/>
        </p:nvCxnSpPr>
        <p:spPr>
          <a:xfrm>
            <a:off x="3023828" y="2242909"/>
            <a:ext cx="1956175" cy="2139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3" idx="0"/>
            <a:endCxn id="19" idx="2"/>
          </p:cNvCxnSpPr>
          <p:nvPr/>
        </p:nvCxnSpPr>
        <p:spPr>
          <a:xfrm flipH="1" flipV="1">
            <a:off x="6264188" y="2242909"/>
            <a:ext cx="1406128" cy="21398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" idx="0"/>
            <a:endCxn id="19" idx="2"/>
          </p:cNvCxnSpPr>
          <p:nvPr/>
        </p:nvCxnSpPr>
        <p:spPr>
          <a:xfrm flipV="1">
            <a:off x="4980003" y="2242909"/>
            <a:ext cx="1284185" cy="21398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5" idx="0"/>
            <a:endCxn id="19" idx="2"/>
          </p:cNvCxnSpPr>
          <p:nvPr/>
        </p:nvCxnSpPr>
        <p:spPr>
          <a:xfrm flipV="1">
            <a:off x="2409788" y="2242909"/>
            <a:ext cx="3854400" cy="21398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3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Client </a:t>
            </a:r>
            <a:r>
              <a:rPr lang="ko-KR" altLang="en-US" sz="3600" b="1" smtClean="0"/>
              <a:t>재접속 요청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1259632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31840" y="1340768"/>
            <a:ext cx="1296144" cy="441340"/>
            <a:chOff x="3419872" y="2204864"/>
            <a:chExt cx="20882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07904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46964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</a:t>
            </a:r>
            <a:r>
              <a:rPr lang="ko-KR" altLang="en-US" sz="1000"/>
              <a:t>재접속</a:t>
            </a:r>
            <a:r>
              <a:rPr lang="en-US" altLang="ko-KR" sz="1000"/>
              <a:t>_</a:t>
            </a:r>
            <a:r>
              <a:rPr lang="ko-KR" altLang="en-US" sz="1000"/>
              <a:t>요청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83568" y="1361813"/>
            <a:ext cx="1296144" cy="441340"/>
            <a:chOff x="3419872" y="2204864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51920" y="2045957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관리서버가 재접속 요청을 하면 접속을 끊고 다시 접속한다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3702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redis </a:t>
            </a:r>
            <a:r>
              <a:rPr lang="ko-KR" altLang="en-US" sz="3600" b="1" smtClean="0"/>
              <a:t>상태 통보</a:t>
            </a:r>
            <a:endParaRPr lang="ko-KR" altLang="en-US" sz="3600" b="1"/>
          </a:p>
        </p:txBody>
      </p:sp>
      <p:sp>
        <p:nvSpPr>
          <p:cNvPr id="3" name="직사각형 2"/>
          <p:cNvSpPr/>
          <p:nvPr/>
        </p:nvSpPr>
        <p:spPr>
          <a:xfrm>
            <a:off x="1259632" y="1801986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131840" y="1340768"/>
            <a:ext cx="1296144" cy="441340"/>
            <a:chOff x="3419872" y="2204864"/>
            <a:chExt cx="2088232" cy="57606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Client</a:t>
              </a:r>
              <a:endParaRPr lang="ko-KR" altLang="en-US" sz="1200" b="1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707904" y="1782108"/>
            <a:ext cx="72008" cy="25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346964" y="2204864"/>
            <a:ext cx="23609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1932802"/>
            <a:ext cx="1944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관리서버로부터</a:t>
            </a:r>
            <a:r>
              <a:rPr lang="en-US" altLang="ko-KR" sz="1000"/>
              <a:t>_Redis_</a:t>
            </a:r>
            <a:r>
              <a:rPr lang="ko-KR" altLang="en-US" sz="1000"/>
              <a:t>상태</a:t>
            </a:r>
            <a:endParaRPr lang="ko-KR" altLang="en-US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83568" y="1361813"/>
            <a:ext cx="1296144" cy="441340"/>
            <a:chOff x="3419872" y="2204864"/>
            <a:chExt cx="2088232" cy="57606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419872" y="2204864"/>
              <a:ext cx="2088232" cy="5760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2" y="2339588"/>
              <a:ext cx="2088232" cy="36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mtClean="0"/>
                <a:t>관리</a:t>
              </a:r>
              <a:r>
                <a:rPr lang="en-US" altLang="ko-KR" sz="1200" b="1" smtClean="0"/>
                <a:t> </a:t>
              </a:r>
              <a:r>
                <a:rPr lang="ko-KR" altLang="en-US" sz="1200" b="1" smtClean="0"/>
                <a:t>서버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52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개</a:t>
            </a:r>
            <a:r>
              <a:rPr lang="ko-KR" altLang="en-US" sz="3600" b="1"/>
              <a:t>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 서버</a:t>
            </a:r>
            <a:r>
              <a:rPr lang="en-US" altLang="ko-KR" smtClean="0"/>
              <a:t>(</a:t>
            </a:r>
            <a:r>
              <a:rPr lang="ko-KR" altLang="en-US" smtClean="0"/>
              <a:t>게임 서버</a:t>
            </a:r>
            <a:r>
              <a:rPr lang="en-US" altLang="ko-KR" smtClean="0"/>
              <a:t>)</a:t>
            </a:r>
            <a:r>
              <a:rPr lang="ko-KR" altLang="en-US" smtClean="0"/>
              <a:t>의 기본 조작</a:t>
            </a:r>
            <a:r>
              <a:rPr lang="en-US" altLang="ko-KR" smtClean="0"/>
              <a:t>(</a:t>
            </a:r>
            <a:r>
              <a:rPr lang="ko-KR" altLang="en-US" smtClean="0"/>
              <a:t>종료</a:t>
            </a:r>
            <a:r>
              <a:rPr lang="en-US" altLang="ko-KR" smtClean="0"/>
              <a:t>, </a:t>
            </a:r>
            <a:r>
              <a:rPr lang="ko-KR" altLang="en-US" smtClean="0"/>
              <a:t>재시작</a:t>
            </a:r>
            <a:r>
              <a:rPr lang="en-US" altLang="ko-KR" smtClean="0"/>
              <a:t>), </a:t>
            </a:r>
            <a:r>
              <a:rPr lang="ko-KR" altLang="en-US" smtClean="0"/>
              <a:t>머신 상태 통보</a:t>
            </a:r>
            <a:r>
              <a:rPr lang="en-US" altLang="ko-KR" smtClean="0"/>
              <a:t>, </a:t>
            </a:r>
            <a:r>
              <a:rPr lang="ko-KR" altLang="en-US" smtClean="0"/>
              <a:t>애플리케이션 서버 업데이트를 담당한다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C/S </a:t>
            </a:r>
            <a:r>
              <a:rPr lang="ko-KR" altLang="en-US" smtClean="0"/>
              <a:t>방식으로 </a:t>
            </a:r>
            <a:r>
              <a:rPr lang="en-US" altLang="ko-KR" smtClean="0"/>
              <a:t>'</a:t>
            </a:r>
            <a:r>
              <a:rPr lang="ko-KR" altLang="en-US" smtClean="0"/>
              <a:t>메인 관리 서버</a:t>
            </a:r>
            <a:r>
              <a:rPr lang="en-US" altLang="ko-KR" smtClean="0"/>
              <a:t>'-'Agent'</a:t>
            </a:r>
            <a:r>
              <a:rPr lang="ko-KR" altLang="en-US" smtClean="0"/>
              <a:t>간에 통신을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Agent</a:t>
            </a:r>
            <a:r>
              <a:rPr lang="ko-KR" altLang="en-US" smtClean="0"/>
              <a:t>는 애플리케이션 서버와 같은 폴더에 위치한다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하나의 머신에 복수의 애플리케이션 서버가 있다면 </a:t>
            </a:r>
            <a:r>
              <a:rPr lang="en-US" altLang="ko-KR" smtClean="0"/>
              <a:t>Agent</a:t>
            </a:r>
            <a:r>
              <a:rPr lang="ko-KR" altLang="en-US" smtClean="0"/>
              <a:t>도 그 수만큼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관리 시스템의 클라이언트</a:t>
            </a:r>
            <a:r>
              <a:rPr lang="en-US" altLang="ko-KR" smtClean="0"/>
              <a:t>(</a:t>
            </a:r>
            <a:r>
              <a:rPr lang="ko-KR" altLang="en-US" smtClean="0"/>
              <a:t>관리자가 사용할</a:t>
            </a:r>
            <a:r>
              <a:rPr lang="en-US" altLang="ko-KR" smtClean="0"/>
              <a:t>)</a:t>
            </a:r>
            <a:r>
              <a:rPr lang="ko-KR" altLang="en-US" smtClean="0"/>
              <a:t>는 </a:t>
            </a:r>
            <a:r>
              <a:rPr lang="en-US" altLang="ko-KR" smtClean="0"/>
              <a:t>Web </a:t>
            </a:r>
            <a:r>
              <a:rPr lang="ko-KR" altLang="en-US" smtClean="0"/>
              <a:t>플랫폼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단 </a:t>
            </a:r>
            <a:r>
              <a:rPr lang="en-US" altLang="ko-KR" smtClean="0"/>
              <a:t>HTML5</a:t>
            </a:r>
            <a:r>
              <a:rPr lang="ko-KR" altLang="en-US" smtClean="0"/>
              <a:t>를 지원해야 하므로</a:t>
            </a:r>
            <a:r>
              <a:rPr lang="en-US" altLang="ko-KR"/>
              <a:t> </a:t>
            </a:r>
            <a:r>
              <a:rPr lang="ko-KR" altLang="en-US" smtClean="0"/>
              <a:t>크롬</a:t>
            </a:r>
            <a:r>
              <a:rPr lang="en-US" altLang="ko-KR" smtClean="0"/>
              <a:t>,</a:t>
            </a:r>
            <a:r>
              <a:rPr lang="ko-KR" altLang="en-US" smtClean="0"/>
              <a:t>파이어폭스</a:t>
            </a:r>
            <a:r>
              <a:rPr lang="en-US" altLang="ko-KR" smtClean="0"/>
              <a:t>, IE 10 </a:t>
            </a:r>
            <a:r>
              <a:rPr lang="ko-KR" altLang="en-US" smtClean="0"/>
              <a:t>이상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메인 관리 서버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웹 서버로 개발</a:t>
            </a:r>
            <a:r>
              <a:rPr lang="en-US" altLang="ko-KR" smtClean="0"/>
              <a:t>. </a:t>
            </a:r>
            <a:r>
              <a:rPr lang="ko-KR" altLang="en-US" smtClean="0"/>
              <a:t>단 </a:t>
            </a:r>
            <a:r>
              <a:rPr lang="en-US" altLang="ko-KR" smtClean="0"/>
              <a:t>IIS </a:t>
            </a:r>
            <a:r>
              <a:rPr lang="ko-KR" altLang="en-US" smtClean="0"/>
              <a:t>호스팅이 아닌 </a:t>
            </a:r>
            <a:r>
              <a:rPr lang="en-US" altLang="ko-KR" smtClean="0"/>
              <a:t>self </a:t>
            </a:r>
            <a:r>
              <a:rPr lang="ko-KR" altLang="en-US" smtClean="0"/>
              <a:t>호스팅으로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간단한 방식으로 통신을 하기 위해 </a:t>
            </a:r>
            <a:r>
              <a:rPr lang="en-US" altLang="ko-KR" smtClean="0"/>
              <a:t>SignalR(WebSocket) </a:t>
            </a:r>
            <a:r>
              <a:rPr lang="ko-KR" altLang="en-US" smtClean="0"/>
              <a:t>사용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관리자의 요청을 실시간으로 처리한다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최대한 일반적인 </a:t>
            </a:r>
            <a:r>
              <a:rPr lang="en-US" altLang="ko-KR" smtClean="0"/>
              <a:t>DB</a:t>
            </a:r>
            <a:r>
              <a:rPr lang="ko-KR" altLang="en-US" smtClean="0"/>
              <a:t>를 사용하지 않는다</a:t>
            </a:r>
            <a:r>
              <a:rPr lang="en-US" altLang="ko-KR" smtClean="0"/>
              <a:t>. </a:t>
            </a:r>
            <a:br>
              <a:rPr lang="en-US" altLang="ko-KR" smtClean="0"/>
            </a:br>
            <a:r>
              <a:rPr lang="ko-KR" altLang="en-US" smtClean="0"/>
              <a:t>이유는 배포를 간단하게 하기 위해서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만약 </a:t>
            </a:r>
            <a:r>
              <a:rPr lang="en-US" altLang="ko-KR" smtClean="0"/>
              <a:t>DB</a:t>
            </a:r>
            <a:r>
              <a:rPr lang="ko-KR" altLang="en-US" smtClean="0"/>
              <a:t>를 사용해야 한다면 </a:t>
            </a:r>
            <a:r>
              <a:rPr lang="en-US" altLang="ko-KR" smtClean="0"/>
              <a:t>SQLite </a:t>
            </a:r>
            <a:r>
              <a:rPr lang="ko-KR" altLang="en-US" smtClean="0"/>
              <a:t>정도</a:t>
            </a:r>
            <a:r>
              <a:rPr lang="en-US" altLang="ko-KR" smtClean="0"/>
              <a:t>. </a:t>
            </a:r>
            <a:br>
              <a:rPr lang="en-US" altLang="ko-KR" smtClean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Agent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.NET</a:t>
            </a:r>
            <a:r>
              <a:rPr lang="ko-KR" altLang="en-US"/>
              <a:t> </a:t>
            </a:r>
            <a:r>
              <a:rPr lang="ko-KR" altLang="en-US" smtClean="0"/>
              <a:t>플랫폼 기술을 사용한 </a:t>
            </a:r>
            <a:r>
              <a:rPr lang="en-US" altLang="ko-KR" smtClean="0"/>
              <a:t>Form </a:t>
            </a:r>
            <a:r>
              <a:rPr lang="ko-KR" altLang="en-US" smtClean="0"/>
              <a:t>기반 애플리케이션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서버와 </a:t>
            </a:r>
            <a:r>
              <a:rPr lang="en-US" altLang="ko-KR" smtClean="0"/>
              <a:t>SignalR</a:t>
            </a:r>
            <a:r>
              <a:rPr lang="ko-KR" altLang="en-US" smtClean="0"/>
              <a:t>로 통신한다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 서버를 실행</a:t>
            </a:r>
            <a:r>
              <a:rPr lang="en-US" altLang="ko-KR" smtClean="0"/>
              <a:t>/</a:t>
            </a:r>
            <a:r>
              <a:rPr lang="ko-KR" altLang="en-US" smtClean="0"/>
              <a:t>종료 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 서버를 </a:t>
            </a:r>
            <a:r>
              <a:rPr lang="en-US" altLang="ko-KR" smtClean="0"/>
              <a:t>svn</a:t>
            </a:r>
            <a:r>
              <a:rPr lang="ko-KR" altLang="en-US" smtClean="0"/>
              <a:t>을 사용하여 패치한다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애플리케이션 서버와 같이 위치의 디렉토리에 배치한다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필요에 따라서 애플리케이션 서버의 상태나 머신의 상태를 관리 서버에 통보해 준다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만약 애플리케이션 서버와 통신을 할 때는 </a:t>
            </a:r>
            <a:r>
              <a:rPr lang="en-US" altLang="ko-KR" smtClean="0"/>
              <a:t>Rest API </a:t>
            </a:r>
            <a:r>
              <a:rPr lang="ko-KR" altLang="en-US" smtClean="0"/>
              <a:t>방식으로 비동기 통신을 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1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3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컴퓨터에 </a:t>
            </a:r>
            <a:r>
              <a:rPr lang="en-US" altLang="ko-KR" sz="3200" b="1" smtClean="0"/>
              <a:t>svn </a:t>
            </a:r>
            <a:r>
              <a:rPr lang="ko-KR" altLang="en-US" sz="3200" b="1" smtClean="0"/>
              <a:t>디렉토리 만들기</a:t>
            </a:r>
            <a:endParaRPr lang="ko-KR" alt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539552" y="98072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내 컴퓨터에 서버와 관련된 서비스 리소스를 </a:t>
            </a:r>
            <a:r>
              <a:rPr lang="en-US" altLang="ko-KR" smtClean="0"/>
              <a:t>svn</a:t>
            </a:r>
            <a:r>
              <a:rPr lang="ko-KR" altLang="en-US" smtClean="0"/>
              <a:t>으로 관리한다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디렉토리 전체 패스에 한글이 없도록 한다</a:t>
            </a:r>
            <a:r>
              <a:rPr lang="en-US" altLang="ko-KR" smtClean="0"/>
              <a:t>(</a:t>
            </a:r>
            <a:r>
              <a:rPr lang="ko-KR" altLang="en-US" smtClean="0"/>
              <a:t>파워셀 사용에서 한글 문제가 있었음</a:t>
            </a:r>
            <a:r>
              <a:rPr lang="en-US" altLang="ko-KR" smtClean="0"/>
              <a:t>)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게임서버</a:t>
            </a:r>
            <a:r>
              <a:rPr lang="en-US" altLang="ko-KR" smtClean="0"/>
              <a:t>(app) </a:t>
            </a:r>
            <a:r>
              <a:rPr lang="ko-KR" altLang="en-US" smtClean="0"/>
              <a:t>와 서버 관리 시스템 모두를 </a:t>
            </a:r>
            <a:r>
              <a:rPr lang="en-US" altLang="ko-KR" smtClean="0"/>
              <a:t>svn</a:t>
            </a:r>
            <a:r>
              <a:rPr lang="ko-KR" altLang="en-US" smtClean="0"/>
              <a:t>으로 관리한다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svn </a:t>
            </a:r>
            <a:r>
              <a:rPr lang="ko-KR" altLang="en-US" smtClean="0"/>
              <a:t>주소는 </a:t>
            </a:r>
            <a:r>
              <a:rPr lang="en-US" altLang="ko-KR" smtClean="0"/>
              <a:t>svn://121.254.136.150/project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5442471" cy="320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5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3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서버 실행 파일 자동 복사하기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게임 서버</a:t>
            </a:r>
            <a:r>
              <a:rPr lang="en-US" altLang="ko-KR" smtClean="0"/>
              <a:t>(app)</a:t>
            </a:r>
            <a:r>
              <a:rPr lang="ko-KR" altLang="en-US" smtClean="0"/>
              <a:t> 실행 파일 들을 수동이 아닌 자동으로 한번에 다 복사하도록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방법은 파워셀을 사용한다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파워셀 스크립트 위치는 용자팀 서버의 </a:t>
            </a:r>
            <a:r>
              <a:rPr lang="en-US" altLang="ko-KR" smtClean="0"/>
              <a:t>Tools</a:t>
            </a:r>
            <a:r>
              <a:rPr lang="ko-KR" altLang="en-US" smtClean="0"/>
              <a:t> </a:t>
            </a:r>
            <a:r>
              <a:rPr lang="en-US" altLang="ko-KR" smtClean="0"/>
              <a:t>svn</a:t>
            </a:r>
            <a:r>
              <a:rPr lang="ko-KR" altLang="en-US" smtClean="0"/>
              <a:t>의 </a:t>
            </a:r>
            <a:r>
              <a:rPr lang="en-US" altLang="ko-KR" smtClean="0"/>
              <a:t>'AppServerManagement\</a:t>
            </a:r>
            <a:r>
              <a:rPr lang="ko-KR" altLang="en-US" smtClean="0"/>
              <a:t>흥배</a:t>
            </a:r>
            <a:r>
              <a:rPr lang="en-US" altLang="ko-KR" smtClean="0"/>
              <a:t>_</a:t>
            </a:r>
            <a:r>
              <a:rPr lang="ko-KR" altLang="en-US" smtClean="0"/>
              <a:t>파일복사스크립트</a:t>
            </a:r>
            <a:r>
              <a:rPr lang="en-US" altLang="ko-KR" smtClean="0"/>
              <a:t>'</a:t>
            </a:r>
            <a:r>
              <a:rPr lang="ko-KR" altLang="en-US" smtClean="0"/>
              <a:t>에</a:t>
            </a:r>
            <a:r>
              <a:rPr lang="en-US" altLang="ko-KR" smtClean="0"/>
              <a:t> </a:t>
            </a:r>
            <a:r>
              <a:rPr lang="ko-KR" altLang="en-US" smtClean="0"/>
              <a:t>있다</a:t>
            </a:r>
            <a:r>
              <a:rPr lang="en-US" altLang="ko-KR" smtClean="0"/>
              <a:t>(</a:t>
            </a:r>
            <a:r>
              <a:rPr lang="ko-KR" altLang="en-US" smtClean="0"/>
              <a:t>각 사용자 마다 다른 이름의 디렉토리 사용</a:t>
            </a:r>
            <a:r>
              <a:rPr lang="en-US" altLang="ko-KR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파워셀 스크립트를 사용하려면 </a:t>
            </a:r>
            <a:r>
              <a:rPr lang="en-US" altLang="ko-KR" smtClean="0"/>
              <a:t>'</a:t>
            </a:r>
            <a:r>
              <a:rPr lang="en-US" altLang="ko-KR"/>
              <a:t>Set-ExecutionPolicy </a:t>
            </a:r>
            <a:r>
              <a:rPr lang="en-US" altLang="ko-KR" smtClean="0"/>
              <a:t>UnRestricted'</a:t>
            </a:r>
            <a:r>
              <a:rPr lang="ko-KR" altLang="en-US" smtClean="0"/>
              <a:t>로 권한을 줘야 한다</a:t>
            </a:r>
            <a:r>
              <a:rPr lang="en-US" altLang="ko-KR" smtClean="0"/>
              <a:t>.</a:t>
            </a:r>
            <a:r>
              <a:rPr lang="ko-KR" altLang="en-US" smtClean="0"/>
              <a:t>   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7720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5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8863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/>
              <a:t>업데이트 하기</a:t>
            </a:r>
            <a:endParaRPr lang="ko-KR" altLang="en-US" sz="3200" b="1"/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게임서버</a:t>
            </a:r>
            <a:r>
              <a:rPr lang="en-US" altLang="ko-KR" smtClean="0"/>
              <a:t>(app)</a:t>
            </a:r>
            <a:r>
              <a:rPr lang="ko-KR" altLang="en-US" smtClean="0"/>
              <a:t>나 서버 관리 툴에 변경이 있으면 스크립트로 파일 복사 후 </a:t>
            </a:r>
            <a:r>
              <a:rPr lang="en-US" altLang="ko-KR" smtClean="0"/>
              <a:t>svn </a:t>
            </a:r>
            <a:r>
              <a:rPr lang="ko-KR" altLang="en-US" smtClean="0"/>
              <a:t>커밋을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게이트웨이 서버에 </a:t>
            </a:r>
            <a:r>
              <a:rPr lang="en-US" altLang="ko-KR" smtClean="0"/>
              <a:t>RDP</a:t>
            </a:r>
            <a:r>
              <a:rPr lang="ko-KR" altLang="en-US" smtClean="0"/>
              <a:t>로 접속 후 모든</a:t>
            </a:r>
            <a:r>
              <a:rPr lang="en-US" altLang="ko-KR" smtClean="0"/>
              <a:t> </a:t>
            </a:r>
            <a:r>
              <a:rPr lang="ko-KR" altLang="en-US" smtClean="0"/>
              <a:t>게임 서버에 </a:t>
            </a:r>
            <a:r>
              <a:rPr lang="en-US" altLang="ko-KR" smtClean="0"/>
              <a:t>svn </a:t>
            </a:r>
            <a:r>
              <a:rPr lang="ko-KR" altLang="en-US" smtClean="0"/>
              <a:t>업데이트 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9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관리 서버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소스 프로젝트의 </a:t>
            </a:r>
            <a:r>
              <a:rPr lang="en-US" altLang="ko-KR" smtClean="0"/>
              <a:t>'ManagementServer' </a:t>
            </a:r>
            <a:r>
              <a:rPr lang="ko-KR" altLang="en-US" smtClean="0"/>
              <a:t>디렉토리의 </a:t>
            </a:r>
            <a:r>
              <a:rPr lang="en-US" altLang="ko-KR" smtClean="0"/>
              <a:t>'FormBase.exe' </a:t>
            </a:r>
            <a:r>
              <a:rPr lang="ko-KR" altLang="en-US" smtClean="0"/>
              <a:t>이 실행 파일이다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설정 파일 작업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'FormBase.exe.config' </a:t>
            </a:r>
            <a:r>
              <a:rPr lang="ko-KR" altLang="en-US" smtClean="0"/>
              <a:t>이 설정 파일이다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실행은 꼭 </a:t>
            </a:r>
            <a:r>
              <a:rPr lang="en-US" altLang="ko-KR"/>
              <a:t>'</a:t>
            </a:r>
            <a:r>
              <a:rPr lang="ko-KR" altLang="en-US" b="1">
                <a:solidFill>
                  <a:srgbClr val="FF0000"/>
                </a:solidFill>
              </a:rPr>
              <a:t>관리자 권한</a:t>
            </a:r>
            <a:r>
              <a:rPr lang="en-US" altLang="ko-KR"/>
              <a:t>'</a:t>
            </a:r>
            <a:r>
              <a:rPr lang="ko-KR" altLang="en-US"/>
              <a:t>으로 실행해야 한다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52" y="3717032"/>
            <a:ext cx="3652047" cy="11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81178"/>
            <a:ext cx="6638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401</Words>
  <Application>Microsoft Office PowerPoint</Application>
  <PresentationFormat>화면 슬라이드 쇼(4:3)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서버 애플리케이션  관리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애플리케이션 관리</dc:title>
  <dc:creator>최흥배</dc:creator>
  <cp:lastModifiedBy>com2us</cp:lastModifiedBy>
  <cp:revision>46</cp:revision>
  <cp:lastPrinted>2013-11-07T05:00:04Z</cp:lastPrinted>
  <dcterms:created xsi:type="dcterms:W3CDTF">2013-10-31T06:03:28Z</dcterms:created>
  <dcterms:modified xsi:type="dcterms:W3CDTF">2019-02-19T07:07:13Z</dcterms:modified>
</cp:coreProperties>
</file>