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941-6EB8-49E8-83CB-DF268AA1D25B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5BF8-7899-4D42-87E0-07A830A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7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941-6EB8-49E8-83CB-DF268AA1D25B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5BF8-7899-4D42-87E0-07A830A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9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941-6EB8-49E8-83CB-DF268AA1D25B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5BF8-7899-4D42-87E0-07A830A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4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941-6EB8-49E8-83CB-DF268AA1D25B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5BF8-7899-4D42-87E0-07A830A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56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941-6EB8-49E8-83CB-DF268AA1D25B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5BF8-7899-4D42-87E0-07A830A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0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941-6EB8-49E8-83CB-DF268AA1D25B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5BF8-7899-4D42-87E0-07A830A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1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941-6EB8-49E8-83CB-DF268AA1D25B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5BF8-7899-4D42-87E0-07A830A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941-6EB8-49E8-83CB-DF268AA1D25B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5BF8-7899-4D42-87E0-07A830A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941-6EB8-49E8-83CB-DF268AA1D25B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5BF8-7899-4D42-87E0-07A830A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4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941-6EB8-49E8-83CB-DF268AA1D25B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5BF8-7899-4D42-87E0-07A830A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0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941-6EB8-49E8-83CB-DF268AA1D25B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5BF8-7899-4D42-87E0-07A830A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3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F941-6EB8-49E8-83CB-DF268AA1D25B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5BF8-7899-4D42-87E0-07A830A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5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4gamer.net/games/105/G010549/20100905002/screenshot.html?num=00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4gamer.net/games/105/G010549/20100905002/SS/009.jp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4gamer.net/games/105/G010549/20100905002/screenshot.html?num=01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4030" y="751562"/>
            <a:ext cx="103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Sender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8562" y="751562"/>
            <a:ext cx="103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Receiver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18141" y="1120894"/>
            <a:ext cx="45719" cy="4496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02673" y="1120894"/>
            <a:ext cx="45719" cy="4496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663860" y="2367418"/>
            <a:ext cx="35388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453" y="1721087"/>
            <a:ext cx="201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Packet1</a:t>
            </a:r>
            <a:r>
              <a:rPr lang="ko-KR" altLang="en-US" dirty="0"/>
              <a:t>을 버퍼에 저장 후 보낸다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663860" y="3757808"/>
            <a:ext cx="35388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28143" y="3434642"/>
            <a:ext cx="226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Ack </a:t>
            </a:r>
            <a:r>
              <a:rPr lang="ko-KR" altLang="en-US" dirty="0"/>
              <a:t>패킷을 보낸다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0230" y="3837562"/>
            <a:ext cx="3479939" cy="9233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Sender</a:t>
            </a:r>
            <a:r>
              <a:rPr lang="ko-KR" altLang="en-US" dirty="0"/>
              <a:t>이 또 </a:t>
            </a:r>
            <a:r>
              <a:rPr lang="en-US" altLang="ko-KR" dirty="0"/>
              <a:t>Packet1</a:t>
            </a:r>
            <a:r>
              <a:rPr lang="ko-KR" altLang="en-US" dirty="0"/>
              <a:t>을 보내면 </a:t>
            </a:r>
            <a:r>
              <a:rPr lang="en-US" altLang="ko-KR" dirty="0"/>
              <a:t>Ack</a:t>
            </a:r>
            <a:r>
              <a:rPr lang="ko-KR" altLang="en-US" dirty="0"/>
              <a:t>을 또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(Sender</a:t>
            </a:r>
            <a:r>
              <a:rPr lang="ko-KR" altLang="en-US" dirty="0"/>
              <a:t>가 </a:t>
            </a:r>
            <a:r>
              <a:rPr lang="en-US" altLang="ko-KR" dirty="0"/>
              <a:t>Ack</a:t>
            </a:r>
            <a:r>
              <a:rPr lang="ko-KR" altLang="en-US" dirty="0"/>
              <a:t>을 못 받은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26272" y="1925230"/>
            <a:ext cx="110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Packet 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79831" y="3369316"/>
            <a:ext cx="110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Ack 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9140" y="2834477"/>
            <a:ext cx="2963030" cy="9233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 시간 동안 </a:t>
            </a:r>
            <a:r>
              <a:rPr lang="en-US" altLang="ko-KR" dirty="0"/>
              <a:t>Ack1 </a:t>
            </a:r>
            <a:r>
              <a:rPr lang="ko-KR" altLang="en-US" dirty="0"/>
              <a:t>이 오지 않으면 다시 </a:t>
            </a:r>
            <a:r>
              <a:rPr lang="en-US" altLang="ko-KR" dirty="0"/>
              <a:t>Packet1</a:t>
            </a:r>
            <a:r>
              <a:rPr lang="ko-KR" altLang="en-US" dirty="0"/>
              <a:t>을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28143" y="5135671"/>
            <a:ext cx="3482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고유 번호를 이용하여 패킷을 순서대로 정렬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예측된 번호인 경우는 처리하고</a:t>
            </a:r>
            <a:r>
              <a:rPr lang="en-US" altLang="ko-KR" dirty="0"/>
              <a:t>, </a:t>
            </a:r>
            <a:r>
              <a:rPr lang="ko-KR" altLang="en-US" dirty="0"/>
              <a:t>아닌 경우는 버퍼에 임시 보관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40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91862"/>
              </p:ext>
            </p:extLst>
          </p:nvPr>
        </p:nvGraphicFramePr>
        <p:xfrm>
          <a:off x="942236" y="932609"/>
          <a:ext cx="127487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871">
                  <a:extLst>
                    <a:ext uri="{9D8B030D-6E8A-4147-A177-3AD203B41FA5}">
                      <a16:colId xmlns:a16="http://schemas.microsoft.com/office/drawing/2014/main" val="9977049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</a:t>
                      </a:r>
                      <a:r>
                        <a:rPr lang="en-US" altLang="ko-KR" baseline="0" dirty="0"/>
                        <a:t> 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195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ACK 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401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Command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152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01874" y="576197"/>
            <a:ext cx="130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패킷 헤더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8044" y="576197"/>
            <a:ext cx="6776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시퀸스</a:t>
            </a:r>
            <a:r>
              <a:rPr lang="ko-KR" altLang="en-US" dirty="0"/>
              <a:t> 넘버는 패킷을 보낼 때 마다 </a:t>
            </a:r>
            <a:r>
              <a:rPr lang="en-US" altLang="ko-KR" dirty="0"/>
              <a:t>+1 </a:t>
            </a:r>
            <a:r>
              <a:rPr lang="ko-KR" altLang="en-US" dirty="0"/>
              <a:t>되는 수치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자신이 패킷을 보낼 때는 상대방에서 받았던 패킷의 </a:t>
            </a:r>
            <a:r>
              <a:rPr lang="ko-KR" altLang="en-US" dirty="0" err="1"/>
              <a:t>시퀸스</a:t>
            </a:r>
            <a:r>
              <a:rPr lang="ko-KR" altLang="en-US" dirty="0"/>
              <a:t> 넘버를 </a:t>
            </a:r>
            <a:r>
              <a:rPr lang="en-US" altLang="ko-KR" dirty="0"/>
              <a:t>Ack No</a:t>
            </a:r>
            <a:r>
              <a:rPr lang="ko-KR" altLang="en-US" dirty="0"/>
              <a:t>에 넣어서 돌려 주도록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정지걱으로</a:t>
            </a:r>
            <a:r>
              <a:rPr lang="ko-KR" altLang="en-US" dirty="0"/>
              <a:t> 서로 패킷을 송신하고 있다면 자신의 패킷이 </a:t>
            </a:r>
            <a:r>
              <a:rPr lang="ko-KR" altLang="en-US" dirty="0" err="1"/>
              <a:t>몇번째까지</a:t>
            </a:r>
            <a:r>
              <a:rPr lang="ko-KR" altLang="en-US" dirty="0"/>
              <a:t> 도달하고 있는지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16442"/>
              </p:ext>
            </p:extLst>
          </p:nvPr>
        </p:nvGraphicFramePr>
        <p:xfrm>
          <a:off x="7771009" y="3101699"/>
          <a:ext cx="89700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7002">
                  <a:extLst>
                    <a:ext uri="{9D8B030D-6E8A-4147-A177-3AD203B41FA5}">
                      <a16:colId xmlns:a16="http://schemas.microsoft.com/office/drawing/2014/main" val="9977049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195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401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1526"/>
                  </a:ext>
                </a:extLst>
              </a:tr>
            </a:tbl>
          </a:graphicData>
        </a:graphic>
      </p:graphicFrame>
      <p:sp>
        <p:nvSpPr>
          <p:cNvPr id="21" name="화살표: 오른쪽 20"/>
          <p:cNvSpPr/>
          <p:nvPr/>
        </p:nvSpPr>
        <p:spPr>
          <a:xfrm rot="10800000">
            <a:off x="5386192" y="3557391"/>
            <a:ext cx="1753644" cy="450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56351" y="3344449"/>
            <a:ext cx="161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1025</a:t>
            </a:r>
            <a:endParaRPr lang="ko-KR" altLang="en-US" sz="24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4205"/>
              </p:ext>
            </p:extLst>
          </p:nvPr>
        </p:nvGraphicFramePr>
        <p:xfrm>
          <a:off x="3056351" y="4356390"/>
          <a:ext cx="89700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7002">
                  <a:extLst>
                    <a:ext uri="{9D8B030D-6E8A-4147-A177-3AD203B41FA5}">
                      <a16:colId xmlns:a16="http://schemas.microsoft.com/office/drawing/2014/main" val="9977049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195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401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9152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828768" y="4674197"/>
            <a:ext cx="161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1124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292233" y="2655518"/>
            <a:ext cx="4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68044" y="2732367"/>
            <a:ext cx="4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68043" y="5643530"/>
            <a:ext cx="4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54658" y="5228195"/>
            <a:ext cx="4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(4)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06005" y="2732367"/>
            <a:ext cx="197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SeqNo</a:t>
            </a:r>
            <a:r>
              <a:rPr lang="ko-KR" altLang="en-US" dirty="0"/>
              <a:t>와 </a:t>
            </a:r>
            <a:endParaRPr lang="en-US" altLang="ko-KR" dirty="0"/>
          </a:p>
          <a:p>
            <a:r>
              <a:rPr lang="en-US" altLang="ko-KR" dirty="0" err="1"/>
              <a:t>AckNo</a:t>
            </a:r>
            <a:r>
              <a:rPr lang="ko-KR" altLang="en-US" dirty="0"/>
              <a:t>을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1874" y="2840184"/>
            <a:ext cx="1766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패킷 </a:t>
            </a:r>
            <a:r>
              <a:rPr lang="en-US" altLang="ko-KR" dirty="0"/>
              <a:t>1025</a:t>
            </a:r>
            <a:r>
              <a:rPr lang="ko-KR" altLang="en-US" dirty="0"/>
              <a:t>까지 도착하고 있다는 것을 확인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2236" y="5135862"/>
            <a:ext cx="172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ACK</a:t>
            </a:r>
            <a:r>
              <a:rPr lang="ko-KR" altLang="en-US" dirty="0"/>
              <a:t>애 상대로부터의 최신 </a:t>
            </a:r>
            <a:r>
              <a:rPr lang="en-US" altLang="ko-KR" dirty="0" err="1"/>
              <a:t>SeqNo</a:t>
            </a:r>
            <a:r>
              <a:rPr lang="ko-KR" altLang="en-US" dirty="0"/>
              <a:t>를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743170" y="5135862"/>
            <a:ext cx="186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패킷</a:t>
            </a:r>
            <a:r>
              <a:rPr lang="en-US" altLang="ko-KR" dirty="0"/>
              <a:t> 1124</a:t>
            </a:r>
            <a:r>
              <a:rPr lang="ko-KR" altLang="en-US" dirty="0"/>
              <a:t>까지 도착하고 있다는 것을 확인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370265" y="6288286"/>
            <a:ext cx="6239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http://www.4gamer.net/games/105/G010549/20100905002/screenshot.html?num=008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237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036" y="739036"/>
            <a:ext cx="2931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Reliable </a:t>
            </a:r>
            <a:r>
              <a:rPr lang="ko-KR" altLang="en-US" dirty="0"/>
              <a:t>명령어는 송신해도 버퍼를 지우지 않는다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AckNo</a:t>
            </a:r>
            <a:r>
              <a:rPr lang="en-US" altLang="ko-KR" dirty="0"/>
              <a:t> </a:t>
            </a:r>
            <a:r>
              <a:rPr lang="ko-KR" altLang="en-US" dirty="0"/>
              <a:t>수신 시에 버퍼를 확인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상대에게 수신된 명령어만 지운다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62694"/>
              </p:ext>
            </p:extLst>
          </p:nvPr>
        </p:nvGraphicFramePr>
        <p:xfrm>
          <a:off x="3773119" y="1753644"/>
          <a:ext cx="202643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933">
                  <a:extLst>
                    <a:ext uri="{9D8B030D-6E8A-4147-A177-3AD203B41FA5}">
                      <a16:colId xmlns:a16="http://schemas.microsoft.com/office/drawing/2014/main" val="1176813828"/>
                    </a:ext>
                  </a:extLst>
                </a:gridCol>
                <a:gridCol w="1452500">
                  <a:extLst>
                    <a:ext uri="{9D8B030D-6E8A-4147-A177-3AD203B41FA5}">
                      <a16:colId xmlns:a16="http://schemas.microsoft.com/office/drawing/2014/main" val="15223248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Seq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Command1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833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Seq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Command2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40084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73119" y="1107313"/>
            <a:ext cx="191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재전송 있음</a:t>
            </a:r>
            <a:endParaRPr lang="en-US" altLang="ko-KR" dirty="0"/>
          </a:p>
          <a:p>
            <a:pPr algn="ctr"/>
            <a:r>
              <a:rPr lang="en-US" altLang="ko-KR" b="1" dirty="0"/>
              <a:t>Reliable Buff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75333" y="1064712"/>
            <a:ext cx="13152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799552" y="1339200"/>
            <a:ext cx="237995" cy="251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09354" y="1143806"/>
            <a:ext cx="191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재전송 없음</a:t>
            </a:r>
            <a:endParaRPr lang="en-US" altLang="ko-KR" dirty="0"/>
          </a:p>
          <a:p>
            <a:pPr algn="ctr"/>
            <a:r>
              <a:rPr lang="en-US" altLang="ko-KR" b="1" dirty="0" err="1"/>
              <a:t>UnReliable</a:t>
            </a:r>
            <a:r>
              <a:rPr lang="en-US" altLang="ko-KR" b="1" dirty="0"/>
              <a:t> Buff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24904"/>
              </p:ext>
            </p:extLst>
          </p:nvPr>
        </p:nvGraphicFramePr>
        <p:xfrm>
          <a:off x="7739345" y="1753644"/>
          <a:ext cx="1456500" cy="118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500">
                  <a:extLst>
                    <a:ext uri="{9D8B030D-6E8A-4147-A177-3AD203B41FA5}">
                      <a16:colId xmlns:a16="http://schemas.microsoft.com/office/drawing/2014/main" val="117681382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Command1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83382"/>
                  </a:ext>
                </a:extLst>
              </a:tr>
              <a:tr h="392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Command2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4891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Command3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71313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425836" y="1790137"/>
            <a:ext cx="1471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Unreliable </a:t>
            </a:r>
            <a:r>
              <a:rPr lang="ko-KR" altLang="en-US" dirty="0"/>
              <a:t>명령어는 송신 후 버퍼 클리어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61094"/>
              </p:ext>
            </p:extLst>
          </p:nvPr>
        </p:nvGraphicFramePr>
        <p:xfrm>
          <a:off x="3518075" y="4101693"/>
          <a:ext cx="5312772" cy="370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51">
                  <a:extLst>
                    <a:ext uri="{9D8B030D-6E8A-4147-A177-3AD203B41FA5}">
                      <a16:colId xmlns:a16="http://schemas.microsoft.com/office/drawing/2014/main" val="3245173284"/>
                    </a:ext>
                  </a:extLst>
                </a:gridCol>
                <a:gridCol w="858437">
                  <a:extLst>
                    <a:ext uri="{9D8B030D-6E8A-4147-A177-3AD203B41FA5}">
                      <a16:colId xmlns:a16="http://schemas.microsoft.com/office/drawing/2014/main" val="1893236752"/>
                    </a:ext>
                  </a:extLst>
                </a:gridCol>
                <a:gridCol w="892803">
                  <a:extLst>
                    <a:ext uri="{9D8B030D-6E8A-4147-A177-3AD203B41FA5}">
                      <a16:colId xmlns:a16="http://schemas.microsoft.com/office/drawing/2014/main" val="174161261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val="2156288118"/>
                    </a:ext>
                  </a:extLst>
                </a:gridCol>
                <a:gridCol w="818075">
                  <a:extLst>
                    <a:ext uri="{9D8B030D-6E8A-4147-A177-3AD203B41FA5}">
                      <a16:colId xmlns:a16="http://schemas.microsoft.com/office/drawing/2014/main" val="3439673812"/>
                    </a:ext>
                  </a:extLst>
                </a:gridCol>
                <a:gridCol w="885462">
                  <a:extLst>
                    <a:ext uri="{9D8B030D-6E8A-4147-A177-3AD203B41FA5}">
                      <a16:colId xmlns:a16="http://schemas.microsoft.com/office/drawing/2014/main" val="1472716700"/>
                    </a:ext>
                  </a:extLst>
                </a:gridCol>
              </a:tblGrid>
              <a:tr h="370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3650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4786335" y="2648003"/>
            <a:ext cx="347139" cy="12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6962274" y="3184879"/>
            <a:ext cx="1361274" cy="697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75547" y="3444577"/>
            <a:ext cx="130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</a:t>
            </a:r>
            <a:r>
              <a:rPr lang="en-US" altLang="ko-KR" dirty="0"/>
              <a:t> </a:t>
            </a:r>
            <a:r>
              <a:rPr lang="ko-KR" altLang="en-US" dirty="0"/>
              <a:t>합성</a:t>
            </a:r>
          </a:p>
        </p:txBody>
      </p:sp>
      <p:sp>
        <p:nvSpPr>
          <p:cNvPr id="19" name="화살표: 오른쪽 18"/>
          <p:cNvSpPr/>
          <p:nvPr/>
        </p:nvSpPr>
        <p:spPr>
          <a:xfrm rot="10800000">
            <a:off x="990655" y="3882189"/>
            <a:ext cx="1753644" cy="450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/>
          <p:cNvSpPr/>
          <p:nvPr/>
        </p:nvSpPr>
        <p:spPr>
          <a:xfrm>
            <a:off x="1008729" y="5097434"/>
            <a:ext cx="1753644" cy="450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73225" y="3629243"/>
            <a:ext cx="11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송신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73224" y="4780547"/>
            <a:ext cx="86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응답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93830" y="4535632"/>
            <a:ext cx="1983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Reliable </a:t>
            </a:r>
            <a:r>
              <a:rPr lang="ko-KR" altLang="en-US" dirty="0"/>
              <a:t>명령어는 수신 확인 될 때까지 몇 번이라도 송신 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275547" y="6080123"/>
            <a:ext cx="5427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http://www.4gamer.net/games/105/G010549/20100905002/SS/009.jpg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93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028700"/>
            <a:ext cx="8715375" cy="4800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24406" y="5796419"/>
            <a:ext cx="64968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http://www.4gamer.net/games/105/G010549/20100905002/screenshot.html?num=013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978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95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284</Words>
  <Application>Microsoft Office PowerPoint</Application>
  <PresentationFormat>와이드스크린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10</cp:revision>
  <dcterms:created xsi:type="dcterms:W3CDTF">2016-11-17T06:30:45Z</dcterms:created>
  <dcterms:modified xsi:type="dcterms:W3CDTF">2016-11-23T15:57:36Z</dcterms:modified>
</cp:coreProperties>
</file>