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0" r:id="rId2"/>
    <p:sldId id="262" r:id="rId3"/>
    <p:sldId id="269" r:id="rId4"/>
    <p:sldId id="266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82" y="13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6741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77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51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28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72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55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93;p17"/>
          <p:cNvCxnSpPr>
            <a:endCxn id="3" idx="3"/>
          </p:cNvCxnSpPr>
          <p:nvPr/>
        </p:nvCxnSpPr>
        <p:spPr>
          <a:xfrm flipH="1">
            <a:off x="3356980" y="2409227"/>
            <a:ext cx="679162" cy="3501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93;p17"/>
          <p:cNvCxnSpPr>
            <a:stCxn id="11" idx="1"/>
            <a:endCxn id="9" idx="0"/>
          </p:cNvCxnSpPr>
          <p:nvPr/>
        </p:nvCxnSpPr>
        <p:spPr>
          <a:xfrm flipH="1">
            <a:off x="4659411" y="1441666"/>
            <a:ext cx="1202840" cy="10175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93;p17"/>
          <p:cNvCxnSpPr>
            <a:endCxn id="9" idx="0"/>
          </p:cNvCxnSpPr>
          <p:nvPr/>
        </p:nvCxnSpPr>
        <p:spPr>
          <a:xfrm flipH="1" flipV="1">
            <a:off x="4659411" y="2459228"/>
            <a:ext cx="1434151" cy="9684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23" y="2769054"/>
            <a:ext cx="372349" cy="705207"/>
          </a:xfrm>
          <a:prstGeom prst="rect">
            <a:avLst/>
          </a:prstGeom>
        </p:spPr>
      </p:pic>
      <p:cxnSp>
        <p:nvCxnSpPr>
          <p:cNvPr id="48" name="Google Shape;91;p17"/>
          <p:cNvCxnSpPr>
            <a:stCxn id="21" idx="3"/>
            <a:endCxn id="3" idx="1"/>
          </p:cNvCxnSpPr>
          <p:nvPr/>
        </p:nvCxnSpPr>
        <p:spPr>
          <a:xfrm flipV="1">
            <a:off x="969772" y="2759372"/>
            <a:ext cx="1373979" cy="3622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그룹 11"/>
          <p:cNvGrpSpPr/>
          <p:nvPr/>
        </p:nvGrpSpPr>
        <p:grpSpPr>
          <a:xfrm>
            <a:off x="6172426" y="2769054"/>
            <a:ext cx="1613569" cy="1317272"/>
            <a:chOff x="6465034" y="2860342"/>
            <a:chExt cx="1613569" cy="131727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5034" y="2860342"/>
              <a:ext cx="1184372" cy="1317272"/>
            </a:xfrm>
            <a:prstGeom prst="rect">
              <a:avLst/>
            </a:prstGeom>
          </p:spPr>
        </p:pic>
        <p:pic>
          <p:nvPicPr>
            <p:cNvPr id="23" name="Picture 4" descr="redi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0208" y="3846825"/>
              <a:ext cx="858395" cy="286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751" y="2039980"/>
            <a:ext cx="1013229" cy="14387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364727" y="2182104"/>
            <a:ext cx="2035121" cy="5542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2251" y="708136"/>
            <a:ext cx="1045959" cy="14670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7913251" y="1392159"/>
            <a:ext cx="692991" cy="1164007"/>
            <a:chOff x="6247180" y="700105"/>
            <a:chExt cx="692991" cy="11640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7180" y="770590"/>
              <a:ext cx="586919" cy="109352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25617" y="700105"/>
              <a:ext cx="3145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(1)</a:t>
              </a:r>
              <a:endParaRPr lang="ko-KR" altLang="en-US" sz="1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913251" y="2780827"/>
            <a:ext cx="753465" cy="1164008"/>
            <a:chOff x="6247180" y="2088773"/>
            <a:chExt cx="753465" cy="1164008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7180" y="2159259"/>
              <a:ext cx="586919" cy="1093522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625616" y="2088773"/>
              <a:ext cx="37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(N)</a:t>
              </a:r>
              <a:endParaRPr lang="ko-KR" altLang="en-US" sz="10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506585" y="1574475"/>
            <a:ext cx="314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506585" y="2962263"/>
            <a:ext cx="33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(N)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100447" y="1367201"/>
            <a:ext cx="1155117" cy="449301"/>
            <a:chOff x="4158721" y="1032424"/>
            <a:chExt cx="1155117" cy="44930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765" y="1237348"/>
              <a:ext cx="929030" cy="24437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158721" y="1032424"/>
              <a:ext cx="1155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“DB”</a:t>
              </a:r>
              <a:endParaRPr lang="ko-KR" altLang="en-US" sz="1000" dirty="0"/>
            </a:p>
          </p:txBody>
        </p:sp>
      </p:grpSp>
      <p:cxnSp>
        <p:nvCxnSpPr>
          <p:cNvPr id="50" name="직선 화살표 연결선 49"/>
          <p:cNvCxnSpPr>
            <a:endCxn id="3" idx="1"/>
          </p:cNvCxnSpPr>
          <p:nvPr/>
        </p:nvCxnSpPr>
        <p:spPr>
          <a:xfrm>
            <a:off x="5232425" y="1694313"/>
            <a:ext cx="2680826" cy="3150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5182166" y="2241074"/>
            <a:ext cx="2712063" cy="131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093" y="2724792"/>
            <a:ext cx="929030" cy="24437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56" y="3410233"/>
            <a:ext cx="929030" cy="29602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027049" y="2519868"/>
            <a:ext cx="1155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“GATE.1”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087064" y="3215152"/>
            <a:ext cx="1049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“GATE.N”</a:t>
            </a:r>
            <a:endParaRPr lang="ko-KR" altLang="en-US" sz="1000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 flipV="1">
            <a:off x="5107386" y="2969169"/>
            <a:ext cx="2805865" cy="587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1673373" y="3556297"/>
            <a:ext cx="2413691" cy="205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1649232" y="1605757"/>
            <a:ext cx="2474355" cy="5931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1649232" y="1605757"/>
            <a:ext cx="2474355" cy="19818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33832" y="760776"/>
            <a:ext cx="4866726" cy="36402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>
            <a:endCxn id="32" idx="1"/>
          </p:cNvCxnSpPr>
          <p:nvPr/>
        </p:nvCxnSpPr>
        <p:spPr>
          <a:xfrm>
            <a:off x="5255564" y="1694313"/>
            <a:ext cx="2657687" cy="17037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7" idx="3"/>
          </p:cNvCxnSpPr>
          <p:nvPr/>
        </p:nvCxnSpPr>
        <p:spPr>
          <a:xfrm flipH="1">
            <a:off x="5069123" y="2167628"/>
            <a:ext cx="2844128" cy="679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7" idx="1"/>
            <a:endCxn id="66" idx="3"/>
          </p:cNvCxnSpPr>
          <p:nvPr/>
        </p:nvCxnSpPr>
        <p:spPr>
          <a:xfrm flipH="1" flipV="1">
            <a:off x="1601172" y="2264642"/>
            <a:ext cx="2538921" cy="58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9552" y="103118"/>
            <a:ext cx="478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GateWay</a:t>
            </a: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서버</a:t>
            </a:r>
            <a:r>
              <a:rPr lang="en-US" altLang="ko-KR" sz="2800" b="1" dirty="0" smtClean="0"/>
              <a:t> – DB </a:t>
            </a:r>
            <a:r>
              <a:rPr lang="ko-KR" altLang="en-US" sz="2800" b="1" dirty="0" smtClean="0"/>
              <a:t>서버</a:t>
            </a:r>
            <a:endParaRPr lang="ko-KR" altLang="en-US" sz="2800" b="1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120" y="762191"/>
            <a:ext cx="1413572" cy="38497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43" y="1545250"/>
            <a:ext cx="1013229" cy="143878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42" y="2962263"/>
            <a:ext cx="1013229" cy="1438784"/>
          </a:xfrm>
          <a:prstGeom prst="rect">
            <a:avLst/>
          </a:prstGeom>
        </p:spPr>
      </p:pic>
      <p:cxnSp>
        <p:nvCxnSpPr>
          <p:cNvPr id="71" name="직선 화살표 연결선 70"/>
          <p:cNvCxnSpPr/>
          <p:nvPr/>
        </p:nvCxnSpPr>
        <p:spPr>
          <a:xfrm flipH="1">
            <a:off x="5136696" y="3661469"/>
            <a:ext cx="2776555" cy="12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4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506585" y="1574475"/>
            <a:ext cx="314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506585" y="2962263"/>
            <a:ext cx="33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(N)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100447" y="1213586"/>
            <a:ext cx="1155117" cy="449301"/>
            <a:chOff x="4158721" y="1032424"/>
            <a:chExt cx="1155117" cy="44930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765" y="1237348"/>
              <a:ext cx="929030" cy="24437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158721" y="1032424"/>
              <a:ext cx="1155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en-US" altLang="ko-KR" sz="1000" dirty="0" smtClean="0"/>
                <a:t>CHAT.1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  <p:cxnSp>
        <p:nvCxnSpPr>
          <p:cNvPr id="50" name="직선 화살표 연결선 49"/>
          <p:cNvCxnSpPr>
            <a:stCxn id="42" idx="3"/>
          </p:cNvCxnSpPr>
          <p:nvPr/>
        </p:nvCxnSpPr>
        <p:spPr>
          <a:xfrm>
            <a:off x="5142521" y="1540699"/>
            <a:ext cx="2770730" cy="468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5182166" y="2241074"/>
            <a:ext cx="2712063" cy="131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93" y="2724792"/>
            <a:ext cx="929030" cy="24437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56" y="3410233"/>
            <a:ext cx="929030" cy="29602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027049" y="2519868"/>
            <a:ext cx="1155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“GATE.1”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087064" y="3215152"/>
            <a:ext cx="1049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“GATE.N”</a:t>
            </a:r>
            <a:endParaRPr lang="ko-KR" altLang="en-US" sz="1000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 flipV="1">
            <a:off x="5088254" y="2932657"/>
            <a:ext cx="2805865" cy="587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1673373" y="3556297"/>
            <a:ext cx="2413691" cy="205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1649232" y="1605757"/>
            <a:ext cx="2474355" cy="5931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1649232" y="1694313"/>
            <a:ext cx="2437832" cy="18932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33832" y="760776"/>
            <a:ext cx="4866726" cy="36402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>
            <a:stCxn id="35" idx="3"/>
          </p:cNvCxnSpPr>
          <p:nvPr/>
        </p:nvCxnSpPr>
        <p:spPr>
          <a:xfrm>
            <a:off x="5165661" y="2005715"/>
            <a:ext cx="2828259" cy="13776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7" idx="3"/>
          </p:cNvCxnSpPr>
          <p:nvPr/>
        </p:nvCxnSpPr>
        <p:spPr>
          <a:xfrm flipH="1">
            <a:off x="5069123" y="2167628"/>
            <a:ext cx="2844128" cy="679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7" idx="1"/>
            <a:endCxn id="66" idx="3"/>
          </p:cNvCxnSpPr>
          <p:nvPr/>
        </p:nvCxnSpPr>
        <p:spPr>
          <a:xfrm flipH="1" flipV="1">
            <a:off x="1601172" y="2264642"/>
            <a:ext cx="2538921" cy="58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9552" y="103118"/>
            <a:ext cx="478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GateWay</a:t>
            </a: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서버</a:t>
            </a:r>
            <a:r>
              <a:rPr lang="en-US" altLang="ko-KR" sz="2800" b="1" dirty="0" smtClean="0"/>
              <a:t> – </a:t>
            </a:r>
            <a:r>
              <a:rPr lang="ko-KR" altLang="en-US" sz="2800" b="1" dirty="0" smtClean="0"/>
              <a:t>채팅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서버</a:t>
            </a:r>
            <a:endParaRPr lang="ko-KR" altLang="en-US" sz="2800" b="1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120" y="762191"/>
            <a:ext cx="1413572" cy="38497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43" y="1545250"/>
            <a:ext cx="1013229" cy="143878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42" y="2962263"/>
            <a:ext cx="1013229" cy="1438784"/>
          </a:xfrm>
          <a:prstGeom prst="rect">
            <a:avLst/>
          </a:prstGeom>
        </p:spPr>
      </p:pic>
      <p:cxnSp>
        <p:nvCxnSpPr>
          <p:cNvPr id="71" name="직선 화살표 연결선 70"/>
          <p:cNvCxnSpPr/>
          <p:nvPr/>
        </p:nvCxnSpPr>
        <p:spPr>
          <a:xfrm flipH="1">
            <a:off x="5167285" y="3617325"/>
            <a:ext cx="2776555" cy="12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4123587" y="1678602"/>
            <a:ext cx="1155117" cy="449301"/>
            <a:chOff x="4158721" y="1032424"/>
            <a:chExt cx="1155117" cy="44930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765" y="1237348"/>
              <a:ext cx="929030" cy="24437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158721" y="1032424"/>
              <a:ext cx="1155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“CHAT.N”</a:t>
              </a:r>
              <a:endParaRPr lang="ko-KR" altLang="en-US" sz="1000" dirty="0"/>
            </a:p>
          </p:txBody>
        </p:sp>
      </p:grpSp>
      <p:cxnSp>
        <p:nvCxnSpPr>
          <p:cNvPr id="39" name="직선 화살표 연결선 38"/>
          <p:cNvCxnSpPr>
            <a:stCxn id="67" idx="3"/>
          </p:cNvCxnSpPr>
          <p:nvPr/>
        </p:nvCxnSpPr>
        <p:spPr>
          <a:xfrm flipV="1">
            <a:off x="1609071" y="1970745"/>
            <a:ext cx="2610343" cy="17109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691075" y="1962366"/>
            <a:ext cx="2409372" cy="2502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867627" y="2841186"/>
            <a:ext cx="1099500" cy="1388104"/>
            <a:chOff x="2349316" y="2207970"/>
            <a:chExt cx="1099500" cy="1388104"/>
          </a:xfrm>
        </p:grpSpPr>
        <p:pic>
          <p:nvPicPr>
            <p:cNvPr id="45" name="Google Shape;8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49316" y="2476119"/>
              <a:ext cx="1099500" cy="1119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84;p17"/>
            <p:cNvSpPr txBox="1"/>
            <p:nvPr/>
          </p:nvSpPr>
          <p:spPr>
            <a:xfrm>
              <a:off x="2407376" y="2207970"/>
              <a:ext cx="983380" cy="3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b="1" dirty="0" smtClean="0"/>
                <a:t>채팅</a:t>
              </a:r>
              <a:r>
                <a:rPr lang="ko" sz="1050" b="1" dirty="0" smtClean="0"/>
                <a:t> 서버</a:t>
              </a:r>
              <a:r>
                <a:rPr lang="en-US" altLang="ko" sz="1050" b="1" dirty="0" smtClean="0"/>
                <a:t>  N</a:t>
              </a:r>
              <a:endParaRPr sz="105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847394" y="1377985"/>
            <a:ext cx="1099500" cy="1388104"/>
            <a:chOff x="2407376" y="614476"/>
            <a:chExt cx="1099500" cy="1388104"/>
          </a:xfrm>
        </p:grpSpPr>
        <p:pic>
          <p:nvPicPr>
            <p:cNvPr id="48" name="Google Shape;8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07376" y="882625"/>
              <a:ext cx="1099500" cy="1119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84;p17"/>
            <p:cNvSpPr txBox="1"/>
            <p:nvPr/>
          </p:nvSpPr>
          <p:spPr>
            <a:xfrm>
              <a:off x="2465436" y="614476"/>
              <a:ext cx="983380" cy="3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b="1" dirty="0" smtClean="0"/>
                <a:t>채팅</a:t>
              </a:r>
              <a:r>
                <a:rPr lang="ko" sz="1050" b="1" dirty="0" smtClean="0"/>
                <a:t> 서버</a:t>
              </a:r>
              <a:r>
                <a:rPr lang="en-US" altLang="ko" sz="1050" b="1" dirty="0" smtClean="0"/>
                <a:t>  1</a:t>
              </a:r>
              <a:endParaRPr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7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821" y="3750642"/>
            <a:ext cx="651329" cy="345283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407376" y="614476"/>
            <a:ext cx="1099500" cy="1388104"/>
            <a:chOff x="2407376" y="614476"/>
            <a:chExt cx="1099500" cy="1388104"/>
          </a:xfrm>
        </p:grpSpPr>
        <p:pic>
          <p:nvPicPr>
            <p:cNvPr id="3" name="Google Shape;8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07376" y="882625"/>
              <a:ext cx="1099500" cy="1119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84;p17"/>
            <p:cNvSpPr txBox="1"/>
            <p:nvPr/>
          </p:nvSpPr>
          <p:spPr>
            <a:xfrm>
              <a:off x="2465436" y="614476"/>
              <a:ext cx="983380" cy="3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b="1" dirty="0" smtClean="0"/>
                <a:t>채팅</a:t>
              </a:r>
              <a:r>
                <a:rPr lang="ko" sz="1050" b="1" dirty="0" smtClean="0"/>
                <a:t> 서버</a:t>
              </a:r>
              <a:r>
                <a:rPr lang="en-US" altLang="ko" sz="1050" b="1" dirty="0" smtClean="0"/>
                <a:t>  1</a:t>
              </a:r>
              <a:endParaRPr sz="1050" b="1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349316" y="2207970"/>
            <a:ext cx="1099500" cy="1388104"/>
            <a:chOff x="2349316" y="2207970"/>
            <a:chExt cx="1099500" cy="1388104"/>
          </a:xfrm>
        </p:grpSpPr>
        <p:pic>
          <p:nvPicPr>
            <p:cNvPr id="5" name="Google Shape;8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49316" y="2476119"/>
              <a:ext cx="1099500" cy="1119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84;p17"/>
            <p:cNvSpPr txBox="1"/>
            <p:nvPr/>
          </p:nvSpPr>
          <p:spPr>
            <a:xfrm>
              <a:off x="2407376" y="2207970"/>
              <a:ext cx="983380" cy="3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b="1" dirty="0" smtClean="0"/>
                <a:t>채팅</a:t>
              </a:r>
              <a:r>
                <a:rPr lang="ko" sz="1050" b="1" dirty="0" smtClean="0"/>
                <a:t> 서버</a:t>
              </a:r>
              <a:r>
                <a:rPr lang="en-US" altLang="ko" sz="1050" b="1" dirty="0" smtClean="0"/>
                <a:t>  N</a:t>
              </a:r>
              <a:endParaRPr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2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9619" y="2040"/>
            <a:ext cx="1389381" cy="421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rgbClr val="FF0000"/>
                </a:solidFill>
              </a:rPr>
              <a:t>그림 모음</a:t>
            </a:r>
            <a:endParaRPr sz="1800" b="1" dirty="0">
              <a:solidFill>
                <a:srgbClr val="FF0000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00" y="3217251"/>
            <a:ext cx="737402" cy="12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723003" y="2796504"/>
            <a:ext cx="1431993" cy="44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b="1" dirty="0"/>
              <a:t>API Server</a:t>
            </a:r>
            <a:endParaRPr sz="105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http, </a:t>
            </a:r>
            <a:r>
              <a:rPr lang="ko" sz="1050" dirty="0" smtClean="0"/>
              <a:t>ASP.NET</a:t>
            </a:r>
            <a:r>
              <a:rPr lang="en-US" altLang="ko" sz="1050" dirty="0" smtClean="0"/>
              <a:t> Core</a:t>
            </a:r>
            <a:endParaRPr sz="1050"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376" y="882625"/>
            <a:ext cx="1099500" cy="111995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523496" y="481240"/>
            <a:ext cx="813282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 smtClean="0"/>
              <a:t>채팅</a:t>
            </a:r>
            <a:r>
              <a:rPr lang="ko" sz="1050" b="1" dirty="0" smtClean="0"/>
              <a:t> </a:t>
            </a:r>
            <a:r>
              <a:rPr lang="ko" sz="1050" b="1" dirty="0"/>
              <a:t>서버</a:t>
            </a:r>
            <a:endParaRPr sz="105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C#</a:t>
            </a:r>
            <a:endParaRPr sz="1050"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2046" y="2881185"/>
            <a:ext cx="696808" cy="148951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417413" y="2447050"/>
            <a:ext cx="12219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b="1" dirty="0"/>
              <a:t>게임 서버</a:t>
            </a:r>
            <a:endParaRPr sz="105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C++, IOCP</a:t>
            </a:r>
            <a:endParaRPr sz="1050" dirty="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784299"/>
            <a:ext cx="728505" cy="121828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571997" y="336620"/>
            <a:ext cx="981600" cy="44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b="1" dirty="0"/>
              <a:t>DB 서버</a:t>
            </a:r>
            <a:endParaRPr sz="105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C#</a:t>
            </a:r>
            <a:endParaRPr sz="1050" dirty="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4947" y="722626"/>
            <a:ext cx="622855" cy="774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73743" y="3246365"/>
            <a:ext cx="2086013" cy="78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 rot="10800000" flipH="1">
            <a:off x="3277675" y="4125200"/>
            <a:ext cx="1175400" cy="5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7"/>
          <p:cNvCxnSpPr>
            <a:endCxn id="90" idx="0"/>
          </p:cNvCxnSpPr>
          <p:nvPr/>
        </p:nvCxnSpPr>
        <p:spPr>
          <a:xfrm>
            <a:off x="2821749" y="2403965"/>
            <a:ext cx="1095000" cy="84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/>
          <p:nvPr/>
        </p:nvCxnSpPr>
        <p:spPr>
          <a:xfrm flipH="1">
            <a:off x="5413775" y="2601111"/>
            <a:ext cx="366600" cy="7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/>
          <p:nvPr/>
        </p:nvCxnSpPr>
        <p:spPr>
          <a:xfrm rot="10800000">
            <a:off x="4685583" y="4437050"/>
            <a:ext cx="1203600" cy="5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9313" y="1070149"/>
            <a:ext cx="583918" cy="1046186"/>
          </a:xfrm>
          <a:prstGeom prst="rect">
            <a:avLst/>
          </a:prstGeom>
        </p:spPr>
      </p:pic>
      <p:sp>
        <p:nvSpPr>
          <p:cNvPr id="19" name="Google Shape;84;p17"/>
          <p:cNvSpPr txBox="1"/>
          <p:nvPr/>
        </p:nvSpPr>
        <p:spPr>
          <a:xfrm>
            <a:off x="7375410" y="651292"/>
            <a:ext cx="1111723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50" b="1" dirty="0" smtClean="0"/>
              <a:t>GateWay</a:t>
            </a:r>
            <a:r>
              <a:rPr lang="ko" sz="1050" b="1" dirty="0" smtClean="0"/>
              <a:t> </a:t>
            </a:r>
            <a:r>
              <a:rPr lang="ko" sz="1050" b="1" dirty="0"/>
              <a:t>서버</a:t>
            </a:r>
            <a:endParaRPr sz="105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/>
              <a:t>Golang</a:t>
            </a:r>
            <a:endParaRPr sz="1050" dirty="0"/>
          </a:p>
        </p:txBody>
      </p:sp>
      <p:pic>
        <p:nvPicPr>
          <p:cNvPr id="1028" name="Picture 4" descr="redisì ëí 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50" y="4437050"/>
            <a:ext cx="1676641" cy="56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764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85</Words>
  <Application>Microsoft Office PowerPoint</Application>
  <PresentationFormat>화면 슬라이드 쇼(16:9)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그림 모음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테트리스 서버 설계</dc:title>
  <cp:lastModifiedBy>최 흥배</cp:lastModifiedBy>
  <cp:revision>31</cp:revision>
  <dcterms:modified xsi:type="dcterms:W3CDTF">2019-09-05T06:21:05Z</dcterms:modified>
</cp:coreProperties>
</file>