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12192000" cy="6858000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3" y="15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C8EB5-1403-4D39-9A00-9620B388EBD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DC9D7-A06C-4E3C-8F6B-76198C5A6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3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2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3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5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7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3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7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9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1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02A6-C436-4263-9CE5-6FEEEDC9C2D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4AB75-6297-4A31-8CFB-01333268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25" y="392061"/>
            <a:ext cx="10201588" cy="5715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223" y="1527143"/>
            <a:ext cx="116798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Go </a:t>
            </a:r>
            <a:r>
              <a:rPr lang="ko-KR" altLang="en-US" dirty="0" smtClean="0"/>
              <a:t>언어로 구현된 오픈 소스 메시지 시스템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하드웨어에 관계 없이 분산된 시스템 간의 메시지 주고받음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송수신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지원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63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67" y="263736"/>
            <a:ext cx="8079865" cy="6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8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6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93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92" y="1060465"/>
            <a:ext cx="10868415" cy="47370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85703" y="1060465"/>
            <a:ext cx="58603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메시징 모델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2901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47" y="653440"/>
            <a:ext cx="10045706" cy="55511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89157" y="1673208"/>
            <a:ext cx="5869762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Delivery: At-least-once</a:t>
            </a:r>
          </a:p>
          <a:p>
            <a:r>
              <a:rPr lang="ko-KR" altLang="en-US" b="1" dirty="0" smtClean="0"/>
              <a:t>클라이언트가 접속했을 때 과거의 메시지도 수신 가능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Storage: Memory, File or Database</a:t>
            </a:r>
          </a:p>
          <a:p>
            <a:r>
              <a:rPr lang="ko-KR" altLang="en-US" b="1" dirty="0" smtClean="0"/>
              <a:t>스토리지 상에 메시지를 저장할 수 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Store Limits </a:t>
            </a:r>
            <a:r>
              <a:rPr lang="ko-KR" altLang="en-US" b="1" dirty="0" smtClean="0"/>
              <a:t>설정 가능</a:t>
            </a:r>
            <a:endParaRPr lang="en-US" altLang="ko-KR" b="1" dirty="0" smtClean="0"/>
          </a:p>
          <a:p>
            <a:r>
              <a:rPr lang="en-US" altLang="ko-KR" b="1" dirty="0" smtClean="0"/>
              <a:t>Subject </a:t>
            </a:r>
            <a:r>
              <a:rPr lang="ko-KR" altLang="en-US" b="1" dirty="0" smtClean="0"/>
              <a:t>마다 메시지의 보존 기간을 설정 가능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2556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82" y="579830"/>
            <a:ext cx="10842435" cy="56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38" y="618800"/>
            <a:ext cx="9759923" cy="5620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0349" y="1761964"/>
            <a:ext cx="2268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 파일 출력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35925" y="2285382"/>
            <a:ext cx="22687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실행 명령어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481" y="2285382"/>
            <a:ext cx="22687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실행 명령어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6038" y="3117380"/>
            <a:ext cx="22687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이외 옵션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571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73" y="449928"/>
            <a:ext cx="10816454" cy="5958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5833" y="449928"/>
            <a:ext cx="58603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벤치 마크와 튜닝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7773" y="1578372"/>
            <a:ext cx="22687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실행 환경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7772" y="2706816"/>
            <a:ext cx="46100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벤치 마크 툴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nats</a:t>
            </a:r>
            <a:r>
              <a:rPr lang="en-US" altLang="ko-KR" sz="1600" b="1" dirty="0" smtClean="0"/>
              <a:t>-bench) </a:t>
            </a:r>
            <a:r>
              <a:rPr lang="ko-KR" altLang="en-US" sz="1600" b="1" dirty="0" smtClean="0"/>
              <a:t>설치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7772" y="3882395"/>
            <a:ext cx="17710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&lt;NATS </a:t>
            </a:r>
            <a:r>
              <a:rPr lang="ko-KR" altLang="en-US" sz="1600" b="1" dirty="0" smtClean="0"/>
              <a:t>실행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7773" y="4557443"/>
            <a:ext cx="36674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실행 명령어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옵션 확인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42869" y="4557443"/>
            <a:ext cx="46100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실행 명령어 </a:t>
            </a:r>
            <a:r>
              <a:rPr lang="en-US" altLang="ko-KR" sz="1600" b="1" dirty="0" smtClean="0"/>
              <a:t>N:M </a:t>
            </a:r>
            <a:r>
              <a:rPr lang="ko-KR" altLang="en-US" sz="1600" b="1" dirty="0" err="1" smtClean="0"/>
              <a:t>스루풋</a:t>
            </a:r>
            <a:r>
              <a:rPr lang="ko-KR" altLang="en-US" sz="1600" b="1" dirty="0" smtClean="0"/>
              <a:t> 테스트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49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0" y="558179"/>
            <a:ext cx="9508780" cy="57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3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69" y="462918"/>
            <a:ext cx="9664662" cy="5932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71474" y="1648243"/>
            <a:ext cx="33469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 설치 </a:t>
            </a:r>
            <a:r>
              <a:rPr lang="en-US" altLang="ko-KR" sz="2400" b="1" dirty="0" smtClean="0"/>
              <a:t>&amp; </a:t>
            </a:r>
            <a:r>
              <a:rPr lang="ko-KR" altLang="en-US" sz="2400" b="1" dirty="0" smtClean="0"/>
              <a:t>실행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1591" y="5013611"/>
            <a:ext cx="17710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&lt;NATS </a:t>
            </a:r>
            <a:r>
              <a:rPr lang="ko-KR" altLang="en-US" sz="1600" b="1" dirty="0" smtClean="0"/>
              <a:t>실행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91421" y="1648242"/>
            <a:ext cx="37978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</a:t>
            </a:r>
            <a:r>
              <a:rPr lang="ko-KR" altLang="en-US" sz="2400" b="1" dirty="0" smtClean="0"/>
              <a:t>컨테이너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실행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257" y="2230434"/>
            <a:ext cx="17710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&lt;</a:t>
            </a:r>
            <a:r>
              <a:rPr lang="ko-KR" altLang="en-US" sz="1600" b="1" dirty="0" smtClean="0"/>
              <a:t>전제 조건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58081" y="2230434"/>
            <a:ext cx="17710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&lt;</a:t>
            </a:r>
            <a:r>
              <a:rPr lang="ko-KR" altLang="en-US" sz="1600" b="1" dirty="0" smtClean="0"/>
              <a:t>전제 조건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51256" y="3074466"/>
            <a:ext cx="17710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&lt;</a:t>
            </a:r>
            <a:r>
              <a:rPr lang="ko-KR" altLang="en-US" sz="1600" b="1" dirty="0" smtClean="0"/>
              <a:t>실행 명령어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8081" y="3062164"/>
            <a:ext cx="17710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실행 명령어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640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3" y="488899"/>
            <a:ext cx="10651913" cy="5880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0328" y="1628729"/>
            <a:ext cx="33469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Subscriber </a:t>
            </a:r>
            <a:r>
              <a:rPr lang="ko-KR" altLang="en-US" sz="2400" b="1" dirty="0" smtClean="0"/>
              <a:t>실행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73033" y="1628729"/>
            <a:ext cx="33469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Publisher </a:t>
            </a:r>
            <a:r>
              <a:rPr lang="ko-KR" altLang="en-US" sz="2400" b="1" dirty="0" smtClean="0"/>
              <a:t>실행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253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143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com2us</dc:creator>
  <cp:lastModifiedBy>최 흥배</cp:lastModifiedBy>
  <cp:revision>49</cp:revision>
  <cp:lastPrinted>2019-05-17T04:40:29Z</cp:lastPrinted>
  <dcterms:created xsi:type="dcterms:W3CDTF">2018-12-13T01:44:23Z</dcterms:created>
  <dcterms:modified xsi:type="dcterms:W3CDTF">2019-08-23T08:10:01Z</dcterms:modified>
</cp:coreProperties>
</file>