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72" r:id="rId2"/>
    <p:sldId id="283" r:id="rId3"/>
    <p:sldId id="273" r:id="rId4"/>
    <p:sldId id="284" r:id="rId5"/>
    <p:sldId id="274" r:id="rId6"/>
    <p:sldId id="269" r:id="rId7"/>
    <p:sldId id="280" r:id="rId8"/>
    <p:sldId id="28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14" y="8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6741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6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9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1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28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03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4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E100E6C-2E51-4B4E-837D-055C68A5DC56}"/>
              </a:ext>
            </a:extLst>
          </p:cNvPr>
          <p:cNvGrpSpPr/>
          <p:nvPr/>
        </p:nvGrpSpPr>
        <p:grpSpPr>
          <a:xfrm>
            <a:off x="7123964" y="2744248"/>
            <a:ext cx="1193607" cy="1316493"/>
            <a:chOff x="1170574" y="1389050"/>
            <a:chExt cx="1193607" cy="13164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513511-551B-400C-9ABF-E65C659D9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BFE91F-6661-4848-97DE-703E3BF3F65D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ACFDBA6-58B3-4AD2-940A-95C0EEBC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9" y="1843042"/>
            <a:ext cx="1379480" cy="139117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B6CBC17-D71C-42E8-A852-3630E44060F6}"/>
              </a:ext>
            </a:extLst>
          </p:cNvPr>
          <p:cNvGrpSpPr/>
          <p:nvPr/>
        </p:nvGrpSpPr>
        <p:grpSpPr>
          <a:xfrm>
            <a:off x="7077862" y="1108929"/>
            <a:ext cx="1193607" cy="1316493"/>
            <a:chOff x="1170574" y="1389050"/>
            <a:chExt cx="1193607" cy="13164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DCE54C-3FEF-47DA-B8CD-514624D2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D93E5B-E693-4BA4-8D07-C201F78968D4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849429-9CD7-48CD-907C-7CBBE6F5EE4F}"/>
              </a:ext>
            </a:extLst>
          </p:cNvPr>
          <p:cNvGrpSpPr/>
          <p:nvPr/>
        </p:nvGrpSpPr>
        <p:grpSpPr>
          <a:xfrm>
            <a:off x="2911850" y="963915"/>
            <a:ext cx="1152930" cy="1515858"/>
            <a:chOff x="4712044" y="3427691"/>
            <a:chExt cx="1152930" cy="1515858"/>
          </a:xfrm>
        </p:grpSpPr>
        <p:pic>
          <p:nvPicPr>
            <p:cNvPr id="16" name="Google Shape;81;p17">
              <a:extLst>
                <a:ext uri="{FF2B5EF4-FFF2-40B4-BE49-F238E27FC236}">
                  <a16:creationId xmlns:a16="http://schemas.microsoft.com/office/drawing/2014/main" id="{512C7DCA-1D4F-40CC-9474-0342027EDD7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82;p17">
              <a:extLst>
                <a:ext uri="{FF2B5EF4-FFF2-40B4-BE49-F238E27FC236}">
                  <a16:creationId xmlns:a16="http://schemas.microsoft.com/office/drawing/2014/main" id="{B6F5C217-C394-43CE-B07A-BA5F205510F4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FEEE0F-FE55-4934-B7FA-24788BA231B5}"/>
              </a:ext>
            </a:extLst>
          </p:cNvPr>
          <p:cNvGrpSpPr/>
          <p:nvPr/>
        </p:nvGrpSpPr>
        <p:grpSpPr>
          <a:xfrm>
            <a:off x="2946207" y="2646583"/>
            <a:ext cx="1152930" cy="1515858"/>
            <a:chOff x="4712044" y="3427691"/>
            <a:chExt cx="1152930" cy="1515858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41AB7DC8-6A93-4420-B956-8111BC830FF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A7BAAB13-D677-4957-8972-D69B5A81FA8A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F4481E7-922B-424D-9E57-71A315441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0" y="1016170"/>
            <a:ext cx="257455" cy="4876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F57FDB5-81C2-4EFB-B692-5ABF8DE57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87" y="1500682"/>
            <a:ext cx="257455" cy="48760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AF2867-296B-45E7-8374-EEDDD8513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15" y="1912086"/>
            <a:ext cx="257455" cy="4876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865D7E-0CB5-4082-A274-13CBCB11D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60" y="2746607"/>
            <a:ext cx="257455" cy="4876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857C4AB-DBFF-4C45-AA20-7D7DB9A7E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87" y="3154918"/>
            <a:ext cx="257455" cy="48760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B9C9F0-1A00-459A-B6D9-1BC7F8A84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02" y="4069318"/>
            <a:ext cx="257455" cy="4876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5C9AB9-A8BD-476C-A6FD-AEA6927C0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66" y="3612118"/>
            <a:ext cx="257455" cy="48760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6D87E7-7298-4089-8C6C-404220EC908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>
            <a:off x="3891373" y="2538627"/>
            <a:ext cx="886326" cy="101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F8974F-43EA-45E7-8CEE-0F5ACE886D1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2015" y="1259973"/>
            <a:ext cx="2142235" cy="41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334A0A-E62A-48A4-B32E-91E3F29519C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96642" y="1744485"/>
            <a:ext cx="1967608" cy="69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37F5E2-013B-48EC-B676-3FCFA81A10C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20570" y="1983495"/>
            <a:ext cx="2143680" cy="17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CC2E58-7502-4C1B-A37B-5D131776E32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15515" y="2990410"/>
            <a:ext cx="2304099" cy="31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746548-FA25-4F0D-97AA-EC9A2832001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44242" y="3398721"/>
            <a:ext cx="2175372" cy="52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0E83DB-C4FC-4187-AEFC-07138D8461BE}"/>
              </a:ext>
            </a:extLst>
          </p:cNvPr>
          <p:cNvCxnSpPr>
            <a:cxnSpLocks/>
          </p:cNvCxnSpPr>
          <p:nvPr/>
        </p:nvCxnSpPr>
        <p:spPr>
          <a:xfrm flipV="1">
            <a:off x="1208678" y="3612118"/>
            <a:ext cx="1855572" cy="229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22D17E1-CF96-438B-A541-50564972698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66557" y="3733758"/>
            <a:ext cx="2153057" cy="579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C40BC2C-59BF-4E67-9277-90BAFC3CBAB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3857016" y="1869873"/>
            <a:ext cx="920683" cy="394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4AC4B-8E78-4E9A-8733-1DE0242F7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206663" y="1863369"/>
            <a:ext cx="1144108" cy="655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B954CE4-CAB5-400B-84ED-3F6AFAD2E20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195472" y="2718079"/>
            <a:ext cx="1201401" cy="780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FE3ACFD-351F-4BE3-95F4-E80C942F6B78}"/>
              </a:ext>
            </a:extLst>
          </p:cNvPr>
          <p:cNvSpPr txBox="1"/>
          <p:nvPr/>
        </p:nvSpPr>
        <p:spPr>
          <a:xfrm>
            <a:off x="2886231" y="656138"/>
            <a:ext cx="100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관전 서버</a:t>
            </a:r>
          </a:p>
        </p:txBody>
      </p:sp>
    </p:spTree>
    <p:extLst>
      <p:ext uri="{BB962C8B-B14F-4D97-AF65-F5344CB8AC3E}">
        <p14:creationId xmlns:p14="http://schemas.microsoft.com/office/powerpoint/2010/main" val="7174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ACFDBA6-58B3-4AD2-940A-95C0EEB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09" y="702443"/>
            <a:ext cx="1379480" cy="139117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B6CBC17-D71C-42E8-A852-3630E44060F6}"/>
              </a:ext>
            </a:extLst>
          </p:cNvPr>
          <p:cNvGrpSpPr/>
          <p:nvPr/>
        </p:nvGrpSpPr>
        <p:grpSpPr>
          <a:xfrm>
            <a:off x="6105541" y="636722"/>
            <a:ext cx="1193607" cy="1316493"/>
            <a:chOff x="1170574" y="1389050"/>
            <a:chExt cx="1193607" cy="13164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1DCE54C-3FEF-47DA-B8CD-514624D2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D93E5B-E693-4BA4-8D07-C201F78968D4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4AC4B-8E78-4E9A-8733-1DE0242F7C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84290" y="1391162"/>
            <a:ext cx="2194160" cy="12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65C906-CECB-4A45-B14B-49722B88BE9E}"/>
              </a:ext>
            </a:extLst>
          </p:cNvPr>
          <p:cNvSpPr txBox="1"/>
          <p:nvPr/>
        </p:nvSpPr>
        <p:spPr>
          <a:xfrm>
            <a:off x="4222266" y="957653"/>
            <a:ext cx="2573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1) </a:t>
            </a:r>
            <a:r>
              <a:rPr lang="ko-KR" altLang="en-US" sz="1050" dirty="0"/>
              <a:t>게임 시작</a:t>
            </a:r>
            <a:endParaRPr lang="en-US" altLang="ko-KR" sz="1050" dirty="0"/>
          </a:p>
          <a:p>
            <a:r>
              <a:rPr lang="ko-KR" altLang="en-US" sz="1050" dirty="0"/>
              <a:t>고유한 이름으로 채널을 만든다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732A146-100C-4971-BBF6-B9B310A0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127" y="2463303"/>
            <a:ext cx="1379480" cy="139117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3F1EB8-845A-4FF6-BA4E-DB26A65C78D8}"/>
              </a:ext>
            </a:extLst>
          </p:cNvPr>
          <p:cNvGrpSpPr/>
          <p:nvPr/>
        </p:nvGrpSpPr>
        <p:grpSpPr>
          <a:xfrm>
            <a:off x="6134859" y="2397582"/>
            <a:ext cx="1193607" cy="1316493"/>
            <a:chOff x="1170574" y="1389050"/>
            <a:chExt cx="1193607" cy="131649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7DE49C6-D838-49D8-B73E-628D6FD4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3483" y="1581436"/>
              <a:ext cx="647790" cy="112410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3C514F-4AA3-4CF2-A883-57BC8E35AD19}"/>
                </a:ext>
              </a:extLst>
            </p:cNvPr>
            <p:cNvSpPr txBox="1"/>
            <p:nvPr/>
          </p:nvSpPr>
          <p:spPr>
            <a:xfrm>
              <a:off x="1170574" y="1389050"/>
              <a:ext cx="1193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PvP</a:t>
              </a:r>
              <a:r>
                <a:rPr lang="ko-KR" altLang="en-US" sz="1000" dirty="0"/>
                <a:t> </a:t>
              </a:r>
              <a:r>
                <a:rPr lang="en-US" altLang="ko-KR" sz="1000" dirty="0" err="1"/>
                <a:t>GameServer</a:t>
              </a:r>
              <a:endParaRPr lang="ko-KR" altLang="en-US" dirty="0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15392E-5958-4627-BBC8-8C3CCA45DAC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213608" y="3152022"/>
            <a:ext cx="2194160" cy="12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885D73-86F5-4FC8-AA92-557D70F281CD}"/>
              </a:ext>
            </a:extLst>
          </p:cNvPr>
          <p:cNvSpPr txBox="1"/>
          <p:nvPr/>
        </p:nvSpPr>
        <p:spPr>
          <a:xfrm>
            <a:off x="4251584" y="2718513"/>
            <a:ext cx="2573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2) </a:t>
            </a:r>
            <a:r>
              <a:rPr lang="ko-KR" altLang="en-US" sz="1050" dirty="0"/>
              <a:t>게임 중</a:t>
            </a:r>
            <a:endParaRPr lang="en-US" altLang="ko-KR" sz="1050" dirty="0"/>
          </a:p>
          <a:p>
            <a:r>
              <a:rPr lang="ko-KR" altLang="en-US" sz="1050" dirty="0"/>
              <a:t>채널에 게임 리플레이 메시지 전송</a:t>
            </a:r>
          </a:p>
        </p:txBody>
      </p:sp>
    </p:spTree>
    <p:extLst>
      <p:ext uri="{BB962C8B-B14F-4D97-AF65-F5344CB8AC3E}">
        <p14:creationId xmlns:p14="http://schemas.microsoft.com/office/powerpoint/2010/main" val="20157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1472EDC-098A-4794-8431-A69964B17884}"/>
              </a:ext>
            </a:extLst>
          </p:cNvPr>
          <p:cNvGrpSpPr/>
          <p:nvPr/>
        </p:nvGrpSpPr>
        <p:grpSpPr>
          <a:xfrm>
            <a:off x="3590686" y="182101"/>
            <a:ext cx="1152930" cy="1515858"/>
            <a:chOff x="4712044" y="3427691"/>
            <a:chExt cx="1152930" cy="1515858"/>
          </a:xfrm>
        </p:grpSpPr>
        <p:pic>
          <p:nvPicPr>
            <p:cNvPr id="6" name="Google Shape;81;p17">
              <a:extLst>
                <a:ext uri="{FF2B5EF4-FFF2-40B4-BE49-F238E27FC236}">
                  <a16:creationId xmlns:a16="http://schemas.microsoft.com/office/drawing/2014/main" id="{A8035B56-82FA-4187-A6CA-E586B7DA42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2;p17">
              <a:extLst>
                <a:ext uri="{FF2B5EF4-FFF2-40B4-BE49-F238E27FC236}">
                  <a16:creationId xmlns:a16="http://schemas.microsoft.com/office/drawing/2014/main" id="{2F81E50B-D87D-4DA0-9644-65CD09281ADF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876A26-16AC-48C6-8959-5A3BC61239BC}"/>
              </a:ext>
            </a:extLst>
          </p:cNvPr>
          <p:cNvSpPr txBox="1"/>
          <p:nvPr/>
        </p:nvSpPr>
        <p:spPr>
          <a:xfrm>
            <a:off x="1546954" y="859907"/>
            <a:ext cx="2573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1) </a:t>
            </a:r>
            <a:r>
              <a:rPr lang="ko-KR" altLang="en-US" sz="1050" dirty="0"/>
              <a:t>접속 및 인증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158D43-0C79-4BBD-80B1-532EB84B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54" y="844256"/>
            <a:ext cx="257455" cy="48760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73B17F-3CFE-42C1-BECB-856B3E83B0B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1559509" y="1088059"/>
            <a:ext cx="2238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A57B34-9C4E-4B01-996C-4F31C27A5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722" y="2264771"/>
            <a:ext cx="1379480" cy="139117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9E8E93-650A-49BD-B87E-A4D0144838D5}"/>
              </a:ext>
            </a:extLst>
          </p:cNvPr>
          <p:cNvGrpSpPr/>
          <p:nvPr/>
        </p:nvGrpSpPr>
        <p:grpSpPr>
          <a:xfrm>
            <a:off x="3652344" y="2027446"/>
            <a:ext cx="1152930" cy="1515858"/>
            <a:chOff x="4712044" y="3427691"/>
            <a:chExt cx="1152930" cy="1515858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ED338A58-3B3D-40CD-8C05-09D7D2FF076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9808" y="3723749"/>
              <a:ext cx="737402" cy="121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C897BA0F-E065-44AF-BF87-D49F25AACD9F}"/>
                </a:ext>
              </a:extLst>
            </p:cNvPr>
            <p:cNvSpPr txBox="1"/>
            <p:nvPr/>
          </p:nvSpPr>
          <p:spPr>
            <a:xfrm>
              <a:off x="4712044" y="3427691"/>
              <a:ext cx="1152930" cy="30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" sz="1050" dirty="0" err="1"/>
                <a:t>SpectatorServer</a:t>
              </a:r>
              <a:endParaRPr sz="1050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F40343-891B-4A01-8C54-5271A4A6AD06}"/>
              </a:ext>
            </a:extLst>
          </p:cNvPr>
          <p:cNvCxnSpPr>
            <a:cxnSpLocks/>
          </p:cNvCxnSpPr>
          <p:nvPr/>
        </p:nvCxnSpPr>
        <p:spPr>
          <a:xfrm flipV="1">
            <a:off x="4594644" y="2824433"/>
            <a:ext cx="1701945" cy="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5ECB65-0DA4-4C4C-A14A-38435572C235}"/>
              </a:ext>
            </a:extLst>
          </p:cNvPr>
          <p:cNvSpPr txBox="1"/>
          <p:nvPr/>
        </p:nvSpPr>
        <p:spPr>
          <a:xfrm>
            <a:off x="1608612" y="2705252"/>
            <a:ext cx="2573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2) </a:t>
            </a:r>
            <a:r>
              <a:rPr lang="ko-KR" altLang="en-US" sz="1050" dirty="0"/>
              <a:t>관전 하고 싶은 채널 연결 및 시청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A4DAE9-7447-430E-9383-20A2C1297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12" y="2689601"/>
            <a:ext cx="257455" cy="48760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A46D25-D322-45D1-8E20-D81A5C2E708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621167" y="2933404"/>
            <a:ext cx="2238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5919246-3267-47D5-842B-A4120ACB5FF0}"/>
              </a:ext>
            </a:extLst>
          </p:cNvPr>
          <p:cNvCxnSpPr>
            <a:cxnSpLocks/>
          </p:cNvCxnSpPr>
          <p:nvPr/>
        </p:nvCxnSpPr>
        <p:spPr>
          <a:xfrm flipH="1">
            <a:off x="4595283" y="3054412"/>
            <a:ext cx="16984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88CC7B-027F-4E6D-A395-8B69E303F84B}"/>
              </a:ext>
            </a:extLst>
          </p:cNvPr>
          <p:cNvCxnSpPr>
            <a:cxnSpLocks/>
          </p:cNvCxnSpPr>
          <p:nvPr/>
        </p:nvCxnSpPr>
        <p:spPr>
          <a:xfrm flipH="1">
            <a:off x="1689197" y="3093131"/>
            <a:ext cx="21720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2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C1AB1A-044D-4D13-89EB-1EECFE62E88E}"/>
              </a:ext>
            </a:extLst>
          </p:cNvPr>
          <p:cNvGrpSpPr/>
          <p:nvPr/>
        </p:nvGrpSpPr>
        <p:grpSpPr>
          <a:xfrm>
            <a:off x="6219848" y="3113864"/>
            <a:ext cx="981600" cy="1843291"/>
            <a:chOff x="4571997" y="336620"/>
            <a:chExt cx="981600" cy="1843291"/>
          </a:xfrm>
        </p:grpSpPr>
        <p:pic>
          <p:nvPicPr>
            <p:cNvPr id="6" name="Google Shape;87;p17">
              <a:extLst>
                <a:ext uri="{FF2B5EF4-FFF2-40B4-BE49-F238E27FC236}">
                  <a16:creationId xmlns:a16="http://schemas.microsoft.com/office/drawing/2014/main" id="{90AA1026-A1B7-492A-8148-C75706A362C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14397" y="961629"/>
              <a:ext cx="728505" cy="1218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7;p17">
              <a:extLst>
                <a:ext uri="{FF2B5EF4-FFF2-40B4-BE49-F238E27FC236}">
                  <a16:creationId xmlns:a16="http://schemas.microsoft.com/office/drawing/2014/main" id="{5A28ED58-0DEA-496A-956E-F536EB615D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784299"/>
              <a:ext cx="728505" cy="1218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8;p17">
              <a:extLst>
                <a:ext uri="{FF2B5EF4-FFF2-40B4-BE49-F238E27FC236}">
                  <a16:creationId xmlns:a16="http://schemas.microsoft.com/office/drawing/2014/main" id="{50790DFA-DB83-4BB7-A2B9-B44B80E2B47C}"/>
                </a:ext>
              </a:extLst>
            </p:cNvPr>
            <p:cNvSpPr txBox="1"/>
            <p:nvPr/>
          </p:nvSpPr>
          <p:spPr>
            <a:xfrm>
              <a:off x="4571997" y="336620"/>
              <a:ext cx="981600" cy="44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1" dirty="0"/>
                <a:t>DB 서버</a:t>
              </a:r>
              <a:endParaRPr sz="1050"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dirty="0"/>
                <a:t>C#</a:t>
              </a:r>
              <a:endParaRPr sz="1050" dirty="0"/>
            </a:p>
          </p:txBody>
        </p:sp>
      </p:grpSp>
      <p:pic>
        <p:nvPicPr>
          <p:cNvPr id="9" name="Google Shape;89;p17">
            <a:extLst>
              <a:ext uri="{FF2B5EF4-FFF2-40B4-BE49-F238E27FC236}">
                <a16:creationId xmlns:a16="http://schemas.microsoft.com/office/drawing/2014/main" id="{CFD08438-F3C0-4A19-840A-A7234EC83C1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404" y="3692967"/>
            <a:ext cx="622855" cy="77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redisì ëí ì´ë¯¸ì§ ê²ìê²°ê³¼">
            <a:extLst>
              <a:ext uri="{FF2B5EF4-FFF2-40B4-BE49-F238E27FC236}">
                <a16:creationId xmlns:a16="http://schemas.microsoft.com/office/drawing/2014/main" id="{332FA010-9109-434F-99A1-2504CEE7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50" y="4511545"/>
            <a:ext cx="1346219" cy="4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506585" y="1574475"/>
            <a:ext cx="314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506585" y="2962263"/>
            <a:ext cx="33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100447" y="1213586"/>
            <a:ext cx="1155117" cy="449301"/>
            <a:chOff x="4158721" y="1032424"/>
            <a:chExt cx="1155117" cy="44930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65" y="1237348"/>
              <a:ext cx="929030" cy="24437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158721" y="1032424"/>
              <a:ext cx="115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“CHAT.1”</a:t>
              </a:r>
              <a:endParaRPr lang="ko-KR" altLang="en-US" sz="1000" dirty="0"/>
            </a:p>
          </p:txBody>
        </p:sp>
      </p:grpSp>
      <p:cxnSp>
        <p:nvCxnSpPr>
          <p:cNvPr id="50" name="직선 화살표 연결선 49"/>
          <p:cNvCxnSpPr>
            <a:stCxn id="42" idx="3"/>
          </p:cNvCxnSpPr>
          <p:nvPr/>
        </p:nvCxnSpPr>
        <p:spPr>
          <a:xfrm>
            <a:off x="5142521" y="1540699"/>
            <a:ext cx="2770730" cy="468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182166" y="2241074"/>
            <a:ext cx="2712063" cy="13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93" y="2724792"/>
            <a:ext cx="929030" cy="2443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56" y="3410233"/>
            <a:ext cx="929030" cy="29602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027049" y="2519868"/>
            <a:ext cx="1155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“GATE.1”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087064" y="3215152"/>
            <a:ext cx="104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“GATE.N”</a:t>
            </a:r>
            <a:endParaRPr lang="ko-KR" altLang="en-US" sz="10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 flipV="1">
            <a:off x="5088254" y="2932657"/>
            <a:ext cx="2805865" cy="58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673373" y="3556297"/>
            <a:ext cx="2413691" cy="205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649232" y="1605757"/>
            <a:ext cx="2474355" cy="593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1649232" y="1694313"/>
            <a:ext cx="2437832" cy="18932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33832" y="760776"/>
            <a:ext cx="4866726" cy="36402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stCxn id="35" idx="3"/>
          </p:cNvCxnSpPr>
          <p:nvPr/>
        </p:nvCxnSpPr>
        <p:spPr>
          <a:xfrm>
            <a:off x="5165661" y="2005715"/>
            <a:ext cx="2828259" cy="13776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7" idx="3"/>
          </p:cNvCxnSpPr>
          <p:nvPr/>
        </p:nvCxnSpPr>
        <p:spPr>
          <a:xfrm flipH="1">
            <a:off x="5069123" y="2167628"/>
            <a:ext cx="2844128" cy="679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7" idx="1"/>
            <a:endCxn id="66" idx="3"/>
          </p:cNvCxnSpPr>
          <p:nvPr/>
        </p:nvCxnSpPr>
        <p:spPr>
          <a:xfrm flipH="1" flipV="1">
            <a:off x="1601172" y="2264642"/>
            <a:ext cx="2538921" cy="58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9552" y="103118"/>
            <a:ext cx="557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GatewayServer</a:t>
            </a:r>
            <a:r>
              <a:rPr lang="en-US" altLang="ko-KR" sz="2800" b="1" dirty="0"/>
              <a:t> – </a:t>
            </a:r>
            <a:r>
              <a:rPr lang="en-US" altLang="ko-KR" sz="2800" b="1" dirty="0" err="1"/>
              <a:t>ChatServer</a:t>
            </a:r>
            <a:endParaRPr lang="ko-KR" altLang="en-US" sz="28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120" y="762191"/>
            <a:ext cx="1413572" cy="38497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43" y="1545250"/>
            <a:ext cx="1013229" cy="143878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42" y="2962263"/>
            <a:ext cx="1013229" cy="1438784"/>
          </a:xfrm>
          <a:prstGeom prst="rect">
            <a:avLst/>
          </a:prstGeom>
        </p:spPr>
      </p:pic>
      <p:cxnSp>
        <p:nvCxnSpPr>
          <p:cNvPr id="71" name="직선 화살표 연결선 70"/>
          <p:cNvCxnSpPr/>
          <p:nvPr/>
        </p:nvCxnSpPr>
        <p:spPr>
          <a:xfrm flipH="1">
            <a:off x="5167285" y="3617325"/>
            <a:ext cx="2776555" cy="12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4123587" y="1678602"/>
            <a:ext cx="1155117" cy="449301"/>
            <a:chOff x="4158721" y="1032424"/>
            <a:chExt cx="1155117" cy="44930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65" y="1237348"/>
              <a:ext cx="929030" cy="24437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158721" y="1032424"/>
              <a:ext cx="115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“CHAT.N”</a:t>
              </a:r>
              <a:endParaRPr lang="ko-KR" altLang="en-US" sz="1000" dirty="0"/>
            </a:p>
          </p:txBody>
        </p:sp>
      </p:grpSp>
      <p:cxnSp>
        <p:nvCxnSpPr>
          <p:cNvPr id="39" name="직선 화살표 연결선 38"/>
          <p:cNvCxnSpPr>
            <a:stCxn id="67" idx="3"/>
          </p:cNvCxnSpPr>
          <p:nvPr/>
        </p:nvCxnSpPr>
        <p:spPr>
          <a:xfrm flipV="1">
            <a:off x="1609071" y="1970745"/>
            <a:ext cx="2610343" cy="17109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691075" y="1962366"/>
            <a:ext cx="2409372" cy="2502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867627" y="2841186"/>
            <a:ext cx="1099500" cy="1388104"/>
            <a:chOff x="2349316" y="2207970"/>
            <a:chExt cx="1099500" cy="1388104"/>
          </a:xfrm>
        </p:grpSpPr>
        <p:pic>
          <p:nvPicPr>
            <p:cNvPr id="45" name="Google Shape;8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49316" y="2476119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84;p17"/>
            <p:cNvSpPr txBox="1"/>
            <p:nvPr/>
          </p:nvSpPr>
          <p:spPr>
            <a:xfrm>
              <a:off x="2407376" y="2207970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/>
                <a:t>채팅</a:t>
              </a:r>
              <a:r>
                <a:rPr lang="ko" sz="1050" b="1" dirty="0"/>
                <a:t> 서버</a:t>
              </a:r>
              <a:r>
                <a:rPr lang="en-US" altLang="ko" sz="1050" b="1" dirty="0"/>
                <a:t>  N</a:t>
              </a:r>
              <a:endParaRPr sz="105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847394" y="1377985"/>
            <a:ext cx="1099500" cy="1388104"/>
            <a:chOff x="2407376" y="614476"/>
            <a:chExt cx="1099500" cy="1388104"/>
          </a:xfrm>
        </p:grpSpPr>
        <p:pic>
          <p:nvPicPr>
            <p:cNvPr id="48" name="Google Shape;8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07376" y="882625"/>
              <a:ext cx="1099500" cy="111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84;p17"/>
            <p:cNvSpPr txBox="1"/>
            <p:nvPr/>
          </p:nvSpPr>
          <p:spPr>
            <a:xfrm>
              <a:off x="2465436" y="614476"/>
              <a:ext cx="983380" cy="3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b="1" dirty="0"/>
                <a:t>채팅</a:t>
              </a:r>
              <a:r>
                <a:rPr lang="ko" sz="1050" b="1" dirty="0"/>
                <a:t> 서버</a:t>
              </a:r>
              <a:r>
                <a:rPr lang="en-US" altLang="ko" sz="1050" b="1" dirty="0"/>
                <a:t>  1</a:t>
              </a:r>
              <a:endParaRPr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614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패킷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다이얼그램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방 입장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 err="1"/>
                <a:t>GatewayServer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0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D5F697-F9EC-4CFC-BAF1-5E08E97A8937}"/>
              </a:ext>
            </a:extLst>
          </p:cNvPr>
          <p:cNvSpPr/>
          <p:nvPr/>
        </p:nvSpPr>
        <p:spPr>
          <a:xfrm>
            <a:off x="5636932" y="1650658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3122448" y="2402563"/>
            <a:ext cx="24945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MQ_PACKET_ID_ROOM_ENTER_REQ</a:t>
            </a:r>
            <a:endParaRPr lang="ko-KR" altLang="en-US" sz="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744429" y="1871942"/>
            <a:ext cx="2217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PACKET_ID_ROOM_ENTER_REQ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/>
          <p:nvPr/>
        </p:nvCxnSpPr>
        <p:spPr>
          <a:xfrm>
            <a:off x="798233" y="2119707"/>
            <a:ext cx="206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DC193A-EFD3-4280-85BB-9457D09063A4}"/>
              </a:ext>
            </a:extLst>
          </p:cNvPr>
          <p:cNvCxnSpPr>
            <a:cxnSpLocks/>
          </p:cNvCxnSpPr>
          <p:nvPr/>
        </p:nvCxnSpPr>
        <p:spPr>
          <a:xfrm>
            <a:off x="3232513" y="2667522"/>
            <a:ext cx="2309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E7C443-A275-494B-AC13-E530D6A30A27}"/>
              </a:ext>
            </a:extLst>
          </p:cNvPr>
          <p:cNvCxnSpPr>
            <a:cxnSpLocks/>
          </p:cNvCxnSpPr>
          <p:nvPr/>
        </p:nvCxnSpPr>
        <p:spPr>
          <a:xfrm flipH="1">
            <a:off x="3198599" y="3253945"/>
            <a:ext cx="2342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A084AD-E6CF-476A-8748-AC0758D1D5DB}"/>
              </a:ext>
            </a:extLst>
          </p:cNvPr>
          <p:cNvSpPr/>
          <p:nvPr/>
        </p:nvSpPr>
        <p:spPr>
          <a:xfrm>
            <a:off x="3165109" y="2988676"/>
            <a:ext cx="24801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MQ_PACKET_ID_ROOM_ENTER_RES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1" y="3612291"/>
            <a:ext cx="224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5234252" y="545120"/>
            <a:ext cx="983380" cy="1053848"/>
            <a:chOff x="6857058" y="437202"/>
            <a:chExt cx="983380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857058" y="437202"/>
              <a:ext cx="983380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/>
                <a:t>ChatServer</a:t>
              </a:r>
              <a:endParaRPr sz="105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1B4982-9AEB-4A0B-ABB4-800CF0915D32}"/>
              </a:ext>
            </a:extLst>
          </p:cNvPr>
          <p:cNvSpPr/>
          <p:nvPr/>
        </p:nvSpPr>
        <p:spPr>
          <a:xfrm>
            <a:off x="766080" y="3358979"/>
            <a:ext cx="22028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PACKET_ID_ROOM_ENTER_RES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575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185351" y="123567"/>
            <a:ext cx="614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패킷 </a:t>
            </a:r>
            <a:r>
              <a:rPr lang="ko-KR" altLang="en-US" sz="2400" dirty="0" err="1"/>
              <a:t>시퀸스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다이얼그램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방 채팅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9" y="1007630"/>
            <a:ext cx="300042" cy="5682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1FF43FC-0705-4264-8506-5679D4BDF52B}"/>
              </a:ext>
            </a:extLst>
          </p:cNvPr>
          <p:cNvGrpSpPr/>
          <p:nvPr/>
        </p:nvGrpSpPr>
        <p:grpSpPr>
          <a:xfrm>
            <a:off x="2487837" y="587084"/>
            <a:ext cx="1213122" cy="988807"/>
            <a:chOff x="2001795" y="587084"/>
            <a:chExt cx="1213122" cy="988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A6E190-A329-4ABD-8D69-D25C7A8A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" name="Google Shape;84;p17">
              <a:extLst>
                <a:ext uri="{FF2B5EF4-FFF2-40B4-BE49-F238E27FC236}">
                  <a16:creationId xmlns:a16="http://schemas.microsoft.com/office/drawing/2014/main" id="{8D4F4D4D-A22B-4C92-9621-C28BCD2BDD39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50" b="1" dirty="0" err="1"/>
                <a:t>GatewayServer</a:t>
              </a:r>
              <a:endParaRPr sz="105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526849" y="1713470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3005005" y="1713469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D5F697-F9EC-4CFC-BAF1-5E08E97A8937}"/>
              </a:ext>
            </a:extLst>
          </p:cNvPr>
          <p:cNvSpPr/>
          <p:nvPr/>
        </p:nvSpPr>
        <p:spPr>
          <a:xfrm>
            <a:off x="5636932" y="1650658"/>
            <a:ext cx="74141" cy="336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3158776" y="2295810"/>
            <a:ext cx="2360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MQ_PACKET_ID_RELAY_REQ</a:t>
            </a:r>
          </a:p>
          <a:p>
            <a:r>
              <a:rPr lang="en-US" altLang="ko-KR" sz="1000" dirty="0"/>
              <a:t>  [ PACKET_ID_ROOM_CHAT_REQ ]</a:t>
            </a:r>
            <a:endParaRPr lang="ko-KR" altLang="en-US" sz="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744429" y="1871942"/>
            <a:ext cx="2217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PACKET_ID_ROOM_CHAT_REQ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22FF7C-B134-4555-8323-F737BF3B081D}"/>
              </a:ext>
            </a:extLst>
          </p:cNvPr>
          <p:cNvCxnSpPr/>
          <p:nvPr/>
        </p:nvCxnSpPr>
        <p:spPr>
          <a:xfrm>
            <a:off x="798233" y="2119707"/>
            <a:ext cx="206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DC193A-EFD3-4280-85BB-9457D09063A4}"/>
              </a:ext>
            </a:extLst>
          </p:cNvPr>
          <p:cNvCxnSpPr>
            <a:cxnSpLocks/>
          </p:cNvCxnSpPr>
          <p:nvPr/>
        </p:nvCxnSpPr>
        <p:spPr>
          <a:xfrm>
            <a:off x="3232513" y="2667522"/>
            <a:ext cx="2309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E7C443-A275-494B-AC13-E530D6A30A27}"/>
              </a:ext>
            </a:extLst>
          </p:cNvPr>
          <p:cNvCxnSpPr>
            <a:cxnSpLocks/>
          </p:cNvCxnSpPr>
          <p:nvPr/>
        </p:nvCxnSpPr>
        <p:spPr>
          <a:xfrm flipH="1">
            <a:off x="3198599" y="3377515"/>
            <a:ext cx="2342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A084AD-E6CF-476A-8748-AC0758D1D5DB}"/>
              </a:ext>
            </a:extLst>
          </p:cNvPr>
          <p:cNvSpPr/>
          <p:nvPr/>
        </p:nvSpPr>
        <p:spPr>
          <a:xfrm>
            <a:off x="3165109" y="2988676"/>
            <a:ext cx="2501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MQ_PACKET_ID_RELAY_RES</a:t>
            </a:r>
            <a:br>
              <a:rPr lang="en-US" altLang="ko-KR" sz="1000" dirty="0"/>
            </a:br>
            <a:r>
              <a:rPr lang="en-US" altLang="ko-KR" sz="1000" dirty="0"/>
              <a:t>  [PACKET_ID_ROOM_CHAT_NOTIFY ]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713941" y="3612291"/>
            <a:ext cx="224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5234252" y="545120"/>
            <a:ext cx="983380" cy="1053848"/>
            <a:chOff x="6857058" y="437202"/>
            <a:chExt cx="983380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857058" y="437202"/>
              <a:ext cx="983380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/>
                <a:t>ChatServer</a:t>
              </a:r>
              <a:endParaRPr sz="105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1B4982-9AEB-4A0B-ABB4-800CF0915D32}"/>
              </a:ext>
            </a:extLst>
          </p:cNvPr>
          <p:cNvSpPr/>
          <p:nvPr/>
        </p:nvSpPr>
        <p:spPr>
          <a:xfrm>
            <a:off x="766080" y="3358979"/>
            <a:ext cx="2324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PACKET_ID_ROOM_CHAT_NOTIFY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7760A-752C-4A7B-B9E8-78334DD58F4E}"/>
              </a:ext>
            </a:extLst>
          </p:cNvPr>
          <p:cNvSpPr txBox="1"/>
          <p:nvPr/>
        </p:nvSpPr>
        <p:spPr>
          <a:xfrm>
            <a:off x="696326" y="3097369"/>
            <a:ext cx="208509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방에 있는 모든 유저가 받는다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701992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206</Words>
  <Application>Microsoft Office PowerPoint</Application>
  <PresentationFormat>화면 슬라이드 쇼(16:9)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테트리스 서버 설계</dc:title>
  <cp:lastModifiedBy>com2us</cp:lastModifiedBy>
  <cp:revision>48</cp:revision>
  <dcterms:modified xsi:type="dcterms:W3CDTF">2021-01-26T05:40:59Z</dcterms:modified>
</cp:coreProperties>
</file>