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72" r:id="rId2"/>
    <p:sldId id="283" r:id="rId3"/>
    <p:sldId id="273" r:id="rId4"/>
    <p:sldId id="274" r:id="rId5"/>
    <p:sldId id="285" r:id="rId6"/>
    <p:sldId id="28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14" y="8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74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1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32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100E6C-2E51-4B4E-837D-055C68A5DC56}"/>
              </a:ext>
            </a:extLst>
          </p:cNvPr>
          <p:cNvGrpSpPr/>
          <p:nvPr/>
        </p:nvGrpSpPr>
        <p:grpSpPr>
          <a:xfrm>
            <a:off x="7424104" y="2744248"/>
            <a:ext cx="1193607" cy="1316493"/>
            <a:chOff x="1170574" y="1389050"/>
            <a:chExt cx="1193607" cy="13164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513511-551B-400C-9ABF-E65C659D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BFE91F-6661-4848-97DE-703E3BF3F65D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7378002" y="1108929"/>
            <a:ext cx="1193607" cy="1316493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849429-9CD7-48CD-907C-7CBBE6F5EE4F}"/>
              </a:ext>
            </a:extLst>
          </p:cNvPr>
          <p:cNvGrpSpPr/>
          <p:nvPr/>
        </p:nvGrpSpPr>
        <p:grpSpPr>
          <a:xfrm>
            <a:off x="2911850" y="963915"/>
            <a:ext cx="1152930" cy="1515858"/>
            <a:chOff x="4712044" y="3427691"/>
            <a:chExt cx="1152930" cy="1515858"/>
          </a:xfrm>
        </p:grpSpPr>
        <p:pic>
          <p:nvPicPr>
            <p:cNvPr id="16" name="Google Shape;81;p17">
              <a:extLst>
                <a:ext uri="{FF2B5EF4-FFF2-40B4-BE49-F238E27FC236}">
                  <a16:creationId xmlns:a16="http://schemas.microsoft.com/office/drawing/2014/main" id="{512C7DCA-1D4F-40CC-9474-0342027EDD7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82;p17">
              <a:extLst>
                <a:ext uri="{FF2B5EF4-FFF2-40B4-BE49-F238E27FC236}">
                  <a16:creationId xmlns:a16="http://schemas.microsoft.com/office/drawing/2014/main" id="{B6F5C217-C394-43CE-B07A-BA5F205510F4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FEEE0F-FE55-4934-B7FA-24788BA231B5}"/>
              </a:ext>
            </a:extLst>
          </p:cNvPr>
          <p:cNvGrpSpPr/>
          <p:nvPr/>
        </p:nvGrpSpPr>
        <p:grpSpPr>
          <a:xfrm>
            <a:off x="2946207" y="2646583"/>
            <a:ext cx="1152930" cy="1515858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41AB7DC8-6A93-4420-B956-8111BC830FF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A7BAAB13-D677-4957-8972-D69B5A81FA8A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F4481E7-922B-424D-9E57-71A315441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60" y="1016170"/>
            <a:ext cx="257455" cy="4876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57FDB5-81C2-4EFB-B692-5ABF8DE5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87" y="1500682"/>
            <a:ext cx="257455" cy="48760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AF2867-296B-45E7-8374-EEDDD8513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15" y="1912086"/>
            <a:ext cx="257455" cy="4876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65D7E-0CB5-4082-A274-13CBCB11D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60" y="2746607"/>
            <a:ext cx="257455" cy="4876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57C4AB-DBFF-4C45-AA20-7D7DB9A7E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87" y="3154918"/>
            <a:ext cx="257455" cy="48760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B9C9F0-1A00-459A-B6D9-1BC7F8A8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02" y="4069318"/>
            <a:ext cx="257455" cy="4876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5C9AB9-A8BD-476C-A6FD-AEA6927C0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66" y="3612118"/>
            <a:ext cx="257455" cy="48760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6D87E7-7298-4089-8C6C-404220EC908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891373" y="2538627"/>
            <a:ext cx="886326" cy="101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F8974F-43EA-45E7-8CEE-0F5ACE886D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2015" y="1259973"/>
            <a:ext cx="2142235" cy="41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334A0A-E62A-48A4-B32E-91E3F29519C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96642" y="1744485"/>
            <a:ext cx="1967608" cy="69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37F5E2-013B-48EC-B676-3FCFA81A10C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20570" y="1983495"/>
            <a:ext cx="2143680" cy="17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CC2E58-7502-4C1B-A37B-5D131776E32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5515" y="2990410"/>
            <a:ext cx="2304099" cy="31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746548-FA25-4F0D-97AA-EC9A2832001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44242" y="3398721"/>
            <a:ext cx="2175372" cy="5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0E83DB-C4FC-4187-AEFC-07138D8461BE}"/>
              </a:ext>
            </a:extLst>
          </p:cNvPr>
          <p:cNvCxnSpPr>
            <a:cxnSpLocks/>
          </p:cNvCxnSpPr>
          <p:nvPr/>
        </p:nvCxnSpPr>
        <p:spPr>
          <a:xfrm flipV="1">
            <a:off x="1208678" y="3612118"/>
            <a:ext cx="1855572" cy="22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22D17E1-CF96-438B-A541-50564972698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66557" y="3733758"/>
            <a:ext cx="2153057" cy="579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40BC2C-59BF-4E67-9277-90BAFC3CBAB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3857016" y="1869873"/>
            <a:ext cx="920683" cy="394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24455" y="1863369"/>
            <a:ext cx="926456" cy="380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954CE4-CAB5-400B-84ED-3F6AFAD2E2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495612" y="2718079"/>
            <a:ext cx="1201401" cy="780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E3ACFD-351F-4BE3-95F4-E80C942F6B78}"/>
              </a:ext>
            </a:extLst>
          </p:cNvPr>
          <p:cNvSpPr txBox="1"/>
          <p:nvPr/>
        </p:nvSpPr>
        <p:spPr>
          <a:xfrm>
            <a:off x="2886231" y="656138"/>
            <a:ext cx="100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관전 서버</a:t>
            </a:r>
          </a:p>
        </p:txBody>
      </p:sp>
      <p:pic>
        <p:nvPicPr>
          <p:cNvPr id="34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00405831-19A1-4128-95C0-321B9C7E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27" y="2155888"/>
            <a:ext cx="2036528" cy="6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4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6105541" y="636722"/>
            <a:ext cx="1193607" cy="1316493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84290" y="1391162"/>
            <a:ext cx="2194160" cy="1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65C906-CECB-4A45-B14B-49722B88BE9E}"/>
              </a:ext>
            </a:extLst>
          </p:cNvPr>
          <p:cNvSpPr txBox="1"/>
          <p:nvPr/>
        </p:nvSpPr>
        <p:spPr>
          <a:xfrm>
            <a:off x="4222266" y="957653"/>
            <a:ext cx="2573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ko-KR" altLang="en-US" sz="1050" dirty="0"/>
              <a:t>게임 시작</a:t>
            </a:r>
            <a:endParaRPr lang="en-US" altLang="ko-KR" sz="1050" dirty="0"/>
          </a:p>
          <a:p>
            <a:r>
              <a:rPr lang="ko-KR" altLang="en-US" sz="1050" dirty="0"/>
              <a:t>고유한 이름으로 채널을 만든다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3F1EB8-845A-4FF6-BA4E-DB26A65C78D8}"/>
              </a:ext>
            </a:extLst>
          </p:cNvPr>
          <p:cNvGrpSpPr/>
          <p:nvPr/>
        </p:nvGrpSpPr>
        <p:grpSpPr>
          <a:xfrm>
            <a:off x="6134859" y="2397582"/>
            <a:ext cx="1193607" cy="1316493"/>
            <a:chOff x="1170574" y="1389050"/>
            <a:chExt cx="1193607" cy="131649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7DE49C6-D838-49D8-B73E-628D6FD4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3C514F-4AA3-4CF2-A883-57BC8E35AD19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15392E-5958-4627-BBC8-8C3CCA45DAC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213608" y="3152022"/>
            <a:ext cx="2194160" cy="1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885D73-86F5-4FC8-AA92-557D70F281CD}"/>
              </a:ext>
            </a:extLst>
          </p:cNvPr>
          <p:cNvSpPr txBox="1"/>
          <p:nvPr/>
        </p:nvSpPr>
        <p:spPr>
          <a:xfrm>
            <a:off x="4251584" y="2718513"/>
            <a:ext cx="2573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2) </a:t>
            </a:r>
            <a:r>
              <a:rPr lang="ko-KR" altLang="en-US" sz="1050" dirty="0"/>
              <a:t>게임 중</a:t>
            </a:r>
            <a:endParaRPr lang="en-US" altLang="ko-KR" sz="1050" dirty="0"/>
          </a:p>
          <a:p>
            <a:r>
              <a:rPr lang="ko-KR" altLang="en-US" sz="1050" dirty="0"/>
              <a:t>채널에 게임 리플레이 메시지 전송</a:t>
            </a:r>
          </a:p>
        </p:txBody>
      </p:sp>
      <p:pic>
        <p:nvPicPr>
          <p:cNvPr id="14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9632BEEA-17FD-4217-9B5F-B98136D9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22" y="1063862"/>
            <a:ext cx="2036528" cy="6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D324EBAF-77CC-4817-9EA9-705AD5A7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00" y="2915176"/>
            <a:ext cx="2036528" cy="6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1472EDC-098A-4794-8431-A69964B17884}"/>
              </a:ext>
            </a:extLst>
          </p:cNvPr>
          <p:cNvGrpSpPr/>
          <p:nvPr/>
        </p:nvGrpSpPr>
        <p:grpSpPr>
          <a:xfrm>
            <a:off x="3590686" y="182101"/>
            <a:ext cx="1152930" cy="1515858"/>
            <a:chOff x="4712044" y="3427691"/>
            <a:chExt cx="1152930" cy="1515858"/>
          </a:xfrm>
        </p:grpSpPr>
        <p:pic>
          <p:nvPicPr>
            <p:cNvPr id="6" name="Google Shape;81;p17">
              <a:extLst>
                <a:ext uri="{FF2B5EF4-FFF2-40B4-BE49-F238E27FC236}">
                  <a16:creationId xmlns:a16="http://schemas.microsoft.com/office/drawing/2014/main" id="{A8035B56-82FA-4187-A6CA-E586B7DA42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2;p17">
              <a:extLst>
                <a:ext uri="{FF2B5EF4-FFF2-40B4-BE49-F238E27FC236}">
                  <a16:creationId xmlns:a16="http://schemas.microsoft.com/office/drawing/2014/main" id="{2F81E50B-D87D-4DA0-9644-65CD09281AD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876A26-16AC-48C6-8959-5A3BC61239BC}"/>
              </a:ext>
            </a:extLst>
          </p:cNvPr>
          <p:cNvSpPr txBox="1"/>
          <p:nvPr/>
        </p:nvSpPr>
        <p:spPr>
          <a:xfrm>
            <a:off x="1546954" y="859907"/>
            <a:ext cx="257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ko-KR" altLang="en-US" sz="1050" dirty="0"/>
              <a:t>접속 및 인증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158D43-0C79-4BBD-80B1-532EB84B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54" y="844256"/>
            <a:ext cx="257455" cy="48760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73B17F-3CFE-42C1-BECB-856B3E83B0B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1559509" y="1088059"/>
            <a:ext cx="2238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9E8E93-650A-49BD-B87E-A4D0144838D5}"/>
              </a:ext>
            </a:extLst>
          </p:cNvPr>
          <p:cNvGrpSpPr/>
          <p:nvPr/>
        </p:nvGrpSpPr>
        <p:grpSpPr>
          <a:xfrm>
            <a:off x="3652344" y="2027446"/>
            <a:ext cx="1152930" cy="1515858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ED338A58-3B3D-40CD-8C05-09D7D2FF07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C897BA0F-E065-44AF-BF87-D49F25AACD9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F40343-891B-4A01-8C54-5271A4A6AD06}"/>
              </a:ext>
            </a:extLst>
          </p:cNvPr>
          <p:cNvCxnSpPr>
            <a:cxnSpLocks/>
          </p:cNvCxnSpPr>
          <p:nvPr/>
        </p:nvCxnSpPr>
        <p:spPr>
          <a:xfrm flipV="1">
            <a:off x="4594644" y="2824433"/>
            <a:ext cx="1701945" cy="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5ECB65-0DA4-4C4C-A14A-38435572C235}"/>
              </a:ext>
            </a:extLst>
          </p:cNvPr>
          <p:cNvSpPr txBox="1"/>
          <p:nvPr/>
        </p:nvSpPr>
        <p:spPr>
          <a:xfrm>
            <a:off x="1608612" y="2705252"/>
            <a:ext cx="257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2) </a:t>
            </a:r>
            <a:r>
              <a:rPr lang="ko-KR" altLang="en-US" sz="1050" dirty="0"/>
              <a:t>관전 하고 싶은 채널 연결 및 시청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A4DAE9-7447-430E-9383-20A2C129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12" y="2689601"/>
            <a:ext cx="257455" cy="48760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A46D25-D322-45D1-8E20-D81A5C2E708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621167" y="2933404"/>
            <a:ext cx="2238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919246-3267-47D5-842B-A4120ACB5FF0}"/>
              </a:ext>
            </a:extLst>
          </p:cNvPr>
          <p:cNvCxnSpPr>
            <a:cxnSpLocks/>
          </p:cNvCxnSpPr>
          <p:nvPr/>
        </p:nvCxnSpPr>
        <p:spPr>
          <a:xfrm flipH="1">
            <a:off x="4595283" y="3054412"/>
            <a:ext cx="16984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88CC7B-027F-4E6D-A395-8B69E303F84B}"/>
              </a:ext>
            </a:extLst>
          </p:cNvPr>
          <p:cNvCxnSpPr>
            <a:cxnSpLocks/>
          </p:cNvCxnSpPr>
          <p:nvPr/>
        </p:nvCxnSpPr>
        <p:spPr>
          <a:xfrm flipH="1">
            <a:off x="1689197" y="3093131"/>
            <a:ext cx="2172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8A7A2D9B-C1D6-406F-991A-1C3A6014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29" y="2594472"/>
            <a:ext cx="2036528" cy="6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4AF-D280-4B9C-82E7-2A243A7C24F1}"/>
              </a:ext>
            </a:extLst>
          </p:cNvPr>
          <p:cNvSpPr txBox="1"/>
          <p:nvPr/>
        </p:nvSpPr>
        <p:spPr>
          <a:xfrm>
            <a:off x="1363712" y="3992647"/>
            <a:ext cx="655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구현은 간단하지만 위 방식으로 하면 관전을 요청하는 유저가 있을 때 마다 </a:t>
            </a:r>
            <a:r>
              <a:rPr lang="en-US" altLang="ko-KR" dirty="0"/>
              <a:t>Redis</a:t>
            </a:r>
            <a:r>
              <a:rPr lang="ko-KR" altLang="en-US" dirty="0"/>
              <a:t>에서 데이터를 가져오므로 중복되는 </a:t>
            </a:r>
            <a:r>
              <a:rPr lang="en-US" altLang="ko-KR" dirty="0"/>
              <a:t>I/O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DDC1FA9-DC05-4A82-9269-69E4479A0E72}"/>
              </a:ext>
            </a:extLst>
          </p:cNvPr>
          <p:cNvSpPr txBox="1"/>
          <p:nvPr/>
        </p:nvSpPr>
        <p:spPr>
          <a:xfrm>
            <a:off x="1292619" y="3971706"/>
            <a:ext cx="655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대전이 끝나서 관전 데이터의 마지막이라면 지정된 값으로 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426510-4D16-4976-80DF-901EAA88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61" y="705509"/>
            <a:ext cx="54966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C1AB1A-044D-4D13-89EB-1EECFE62E88E}"/>
              </a:ext>
            </a:extLst>
          </p:cNvPr>
          <p:cNvGrpSpPr/>
          <p:nvPr/>
        </p:nvGrpSpPr>
        <p:grpSpPr>
          <a:xfrm>
            <a:off x="6219848" y="3113864"/>
            <a:ext cx="981600" cy="1843291"/>
            <a:chOff x="4571997" y="336620"/>
            <a:chExt cx="981600" cy="1843291"/>
          </a:xfrm>
        </p:grpSpPr>
        <p:pic>
          <p:nvPicPr>
            <p:cNvPr id="6" name="Google Shape;87;p17">
              <a:extLst>
                <a:ext uri="{FF2B5EF4-FFF2-40B4-BE49-F238E27FC236}">
                  <a16:creationId xmlns:a16="http://schemas.microsoft.com/office/drawing/2014/main" id="{90AA1026-A1B7-492A-8148-C75706A362C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4397" y="961629"/>
              <a:ext cx="728505" cy="1218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7;p17">
              <a:extLst>
                <a:ext uri="{FF2B5EF4-FFF2-40B4-BE49-F238E27FC236}">
                  <a16:creationId xmlns:a16="http://schemas.microsoft.com/office/drawing/2014/main" id="{5A28ED58-0DEA-496A-956E-F536EB615D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784299"/>
              <a:ext cx="728505" cy="1218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8;p17">
              <a:extLst>
                <a:ext uri="{FF2B5EF4-FFF2-40B4-BE49-F238E27FC236}">
                  <a16:creationId xmlns:a16="http://schemas.microsoft.com/office/drawing/2014/main" id="{50790DFA-DB83-4BB7-A2B9-B44B80E2B47C}"/>
                </a:ext>
              </a:extLst>
            </p:cNvPr>
            <p:cNvSpPr txBox="1"/>
            <p:nvPr/>
          </p:nvSpPr>
          <p:spPr>
            <a:xfrm>
              <a:off x="4571997" y="336620"/>
              <a:ext cx="981600" cy="44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1" dirty="0"/>
                <a:t>DB 서버</a:t>
              </a:r>
              <a:endParaRPr sz="105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dirty="0"/>
                <a:t>C#</a:t>
              </a:r>
              <a:endParaRPr sz="1050" dirty="0"/>
            </a:p>
          </p:txBody>
        </p:sp>
      </p:grpSp>
      <p:pic>
        <p:nvPicPr>
          <p:cNvPr id="9" name="Google Shape;89;p17">
            <a:extLst>
              <a:ext uri="{FF2B5EF4-FFF2-40B4-BE49-F238E27FC236}">
                <a16:creationId xmlns:a16="http://schemas.microsoft.com/office/drawing/2014/main" id="{CFD08438-F3C0-4A19-840A-A7234EC83C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404" y="3692967"/>
            <a:ext cx="622855" cy="77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332FA010-9109-434F-99A1-2504CEE7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50" y="4511545"/>
            <a:ext cx="1346219" cy="4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3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96DD55-0D3A-4D66-AE68-EE863E058BC9}"/>
              </a:ext>
            </a:extLst>
          </p:cNvPr>
          <p:cNvGrpSpPr/>
          <p:nvPr/>
        </p:nvGrpSpPr>
        <p:grpSpPr>
          <a:xfrm>
            <a:off x="774784" y="1143830"/>
            <a:ext cx="1193607" cy="1316493"/>
            <a:chOff x="1170574" y="1389050"/>
            <a:chExt cx="1193607" cy="13164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F09AD6-67E5-4CC0-B1B4-694DF2C76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F65C8A-AF50-480A-B024-7D322319F3C1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pic>
        <p:nvPicPr>
          <p:cNvPr id="5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F3F80A4B-77F7-4AB5-AFBD-733DD6A6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89" y="1518210"/>
            <a:ext cx="2036528" cy="6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39BF9B3-22F3-4057-B281-E2C1AF85B38F}"/>
              </a:ext>
            </a:extLst>
          </p:cNvPr>
          <p:cNvGrpSpPr/>
          <p:nvPr/>
        </p:nvGrpSpPr>
        <p:grpSpPr>
          <a:xfrm>
            <a:off x="5368863" y="831292"/>
            <a:ext cx="1152930" cy="1515858"/>
            <a:chOff x="4712044" y="3427691"/>
            <a:chExt cx="1152930" cy="1515858"/>
          </a:xfrm>
        </p:grpSpPr>
        <p:pic>
          <p:nvPicPr>
            <p:cNvPr id="7" name="Google Shape;81;p17">
              <a:extLst>
                <a:ext uri="{FF2B5EF4-FFF2-40B4-BE49-F238E27FC236}">
                  <a16:creationId xmlns:a16="http://schemas.microsoft.com/office/drawing/2014/main" id="{E984A452-A66D-4F37-BB4D-4ECDD546CDD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2;p17">
              <a:extLst>
                <a:ext uri="{FF2B5EF4-FFF2-40B4-BE49-F238E27FC236}">
                  <a16:creationId xmlns:a16="http://schemas.microsoft.com/office/drawing/2014/main" id="{2EFC2C36-66AE-407C-B4A1-C10FDE485722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24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84</Words>
  <Application>Microsoft Office PowerPoint</Application>
  <PresentationFormat>화면 슬라이드 쇼(16:9)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테트리스 서버 설계</dc:title>
  <cp:lastModifiedBy>com2us</cp:lastModifiedBy>
  <cp:revision>53</cp:revision>
  <dcterms:modified xsi:type="dcterms:W3CDTF">2021-02-01T06:18:13Z</dcterms:modified>
</cp:coreProperties>
</file>