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51D-02C8-44EE-B488-D17FAF8D4227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82E6-7DEF-4430-B5F2-31C0C7B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8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51D-02C8-44EE-B488-D17FAF8D4227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82E6-7DEF-4430-B5F2-31C0C7B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7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51D-02C8-44EE-B488-D17FAF8D4227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82E6-7DEF-4430-B5F2-31C0C7B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2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51D-02C8-44EE-B488-D17FAF8D4227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82E6-7DEF-4430-B5F2-31C0C7B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5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51D-02C8-44EE-B488-D17FAF8D4227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82E6-7DEF-4430-B5F2-31C0C7B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51D-02C8-44EE-B488-D17FAF8D4227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82E6-7DEF-4430-B5F2-31C0C7B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3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51D-02C8-44EE-B488-D17FAF8D4227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82E6-7DEF-4430-B5F2-31C0C7B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1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51D-02C8-44EE-B488-D17FAF8D4227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82E6-7DEF-4430-B5F2-31C0C7B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51D-02C8-44EE-B488-D17FAF8D4227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82E6-7DEF-4430-B5F2-31C0C7B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51D-02C8-44EE-B488-D17FAF8D4227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82E6-7DEF-4430-B5F2-31C0C7B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2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51D-02C8-44EE-B488-D17FAF8D4227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82E6-7DEF-4430-B5F2-31C0C7B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6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F51D-02C8-44EE-B488-D17FAF8D4227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82E6-7DEF-4430-B5F2-31C0C7B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7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305" y="360947"/>
            <a:ext cx="602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/>
              <a:t>Boost.Asio</a:t>
            </a:r>
            <a:r>
              <a:rPr lang="ko-KR" altLang="en-US" sz="3600" smtClean="0"/>
              <a:t>에서의 </a:t>
            </a:r>
            <a:r>
              <a:rPr lang="en-US" altLang="ko-KR" sz="3600" smtClean="0"/>
              <a:t>Proactor</a:t>
            </a:r>
            <a:endParaRPr lang="ko-KR" altLang="en-US" sz="3600"/>
          </a:p>
        </p:txBody>
      </p:sp>
      <p:sp>
        <p:nvSpPr>
          <p:cNvPr id="7" name="object 5"/>
          <p:cNvSpPr/>
          <p:nvPr/>
        </p:nvSpPr>
        <p:spPr>
          <a:xfrm>
            <a:off x="3885998" y="1376857"/>
            <a:ext cx="3606165" cy="1036955"/>
          </a:xfrm>
          <a:custGeom>
            <a:avLst/>
            <a:gdLst/>
            <a:ahLst/>
            <a:cxnLst/>
            <a:rect l="l" t="t" r="r" b="b"/>
            <a:pathLst>
              <a:path w="3606165" h="1036954">
                <a:moveTo>
                  <a:pt x="0" y="0"/>
                </a:moveTo>
                <a:lnTo>
                  <a:pt x="3605783" y="0"/>
                </a:lnTo>
                <a:lnTo>
                  <a:pt x="3605783" y="1036548"/>
                </a:lnTo>
                <a:lnTo>
                  <a:pt x="0" y="103654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3885998" y="1376858"/>
            <a:ext cx="3606165" cy="1036955"/>
          </a:xfrm>
          <a:custGeom>
            <a:avLst/>
            <a:gdLst/>
            <a:ahLst/>
            <a:cxnLst/>
            <a:rect l="l" t="t" r="r" b="b"/>
            <a:pathLst>
              <a:path w="3606165" h="1036954">
                <a:moveTo>
                  <a:pt x="0" y="0"/>
                </a:moveTo>
                <a:lnTo>
                  <a:pt x="3605782" y="0"/>
                </a:lnTo>
                <a:lnTo>
                  <a:pt x="3605782" y="1036550"/>
                </a:lnTo>
                <a:lnTo>
                  <a:pt x="0" y="10365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05C89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4485528" y="1757972"/>
            <a:ext cx="207377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155"/>
              </a:lnSpc>
            </a:pPr>
            <a:r>
              <a:rPr sz="1800" b="1" spc="570">
                <a:latin typeface="MS PGothic"/>
                <a:cs typeface="MS PGothic"/>
              </a:rPr>
              <a:t> </a:t>
            </a:r>
            <a:r>
              <a:rPr lang="ko-KR" altLang="en-US" b="1" spc="570" smtClean="0">
                <a:latin typeface="MS PGothic"/>
                <a:cs typeface="MS PGothic"/>
              </a:rPr>
              <a:t>애플리케이션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6824842" y="1357389"/>
            <a:ext cx="19685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6900546" y="1391463"/>
            <a:ext cx="1824786" cy="642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6900546" y="1391463"/>
            <a:ext cx="1824989" cy="642620"/>
          </a:xfrm>
          <a:custGeom>
            <a:avLst/>
            <a:gdLst/>
            <a:ahLst/>
            <a:cxnLst/>
            <a:rect l="l" t="t" r="r" b="b"/>
            <a:pathLst>
              <a:path w="1824990" h="642620">
                <a:moveTo>
                  <a:pt x="0" y="0"/>
                </a:moveTo>
                <a:lnTo>
                  <a:pt x="1717720" y="0"/>
                </a:lnTo>
                <a:lnTo>
                  <a:pt x="1824790" y="107063"/>
                </a:lnTo>
                <a:lnTo>
                  <a:pt x="1824790" y="642368"/>
                </a:lnTo>
                <a:lnTo>
                  <a:pt x="0" y="6423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4031984" y="2059368"/>
            <a:ext cx="1971039" cy="890905"/>
          </a:xfrm>
          <a:custGeom>
            <a:avLst/>
            <a:gdLst/>
            <a:ahLst/>
            <a:cxnLst/>
            <a:rect l="l" t="t" r="r" b="b"/>
            <a:pathLst>
              <a:path w="1971039" h="890904">
                <a:moveTo>
                  <a:pt x="1822335" y="0"/>
                </a:moveTo>
                <a:lnTo>
                  <a:pt x="0" y="0"/>
                </a:lnTo>
                <a:lnTo>
                  <a:pt x="0" y="742137"/>
                </a:lnTo>
                <a:lnTo>
                  <a:pt x="148424" y="890562"/>
                </a:lnTo>
                <a:lnTo>
                  <a:pt x="1970773" y="890562"/>
                </a:lnTo>
                <a:lnTo>
                  <a:pt x="1970773" y="148437"/>
                </a:lnTo>
                <a:lnTo>
                  <a:pt x="182233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4031984" y="2059369"/>
            <a:ext cx="1971039" cy="890905"/>
          </a:xfrm>
          <a:custGeom>
            <a:avLst/>
            <a:gdLst/>
            <a:ahLst/>
            <a:cxnLst/>
            <a:rect l="l" t="t" r="r" b="b"/>
            <a:pathLst>
              <a:path w="1971039" h="890904">
                <a:moveTo>
                  <a:pt x="0" y="0"/>
                </a:moveTo>
                <a:lnTo>
                  <a:pt x="1822341" y="0"/>
                </a:lnTo>
                <a:lnTo>
                  <a:pt x="1970771" y="148429"/>
                </a:lnTo>
                <a:lnTo>
                  <a:pt x="1970771" y="890555"/>
                </a:lnTo>
                <a:lnTo>
                  <a:pt x="148429" y="890555"/>
                </a:lnTo>
                <a:lnTo>
                  <a:pt x="0" y="74212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28FA2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4271561" y="2230336"/>
            <a:ext cx="14966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I/O</a:t>
            </a:r>
            <a:r>
              <a:rPr sz="1800" spc="-80">
                <a:latin typeface="Calibri"/>
                <a:cs typeface="Calibri"/>
              </a:rPr>
              <a:t> </a:t>
            </a:r>
            <a:r>
              <a:rPr lang="ko-KR" altLang="en-US" sz="1800" spc="340" smtClean="0">
                <a:latin typeface="MS PGothic"/>
                <a:cs typeface="MS PGothic"/>
              </a:rPr>
              <a:t>오브젝트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4398887" y="2497036"/>
            <a:ext cx="12185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( </a:t>
            </a:r>
            <a:r>
              <a:rPr lang="ko-KR" altLang="en-US" sz="1800" smtClean="0">
                <a:latin typeface="Calibri"/>
                <a:cs typeface="Calibri"/>
              </a:rPr>
              <a:t>예</a:t>
            </a:r>
            <a:r>
              <a:rPr sz="1800" smtClean="0">
                <a:latin typeface="Calibri"/>
                <a:cs typeface="Calibri"/>
              </a:rPr>
              <a:t>:</a:t>
            </a:r>
            <a:r>
              <a:rPr sz="1800" spc="90" smtClean="0">
                <a:latin typeface="Calibri"/>
                <a:cs typeface="Calibri"/>
              </a:rPr>
              <a:t> </a:t>
            </a:r>
            <a:r>
              <a:rPr lang="ko-KR" altLang="en-US" sz="1800" spc="275" smtClean="0">
                <a:latin typeface="MS PGothic"/>
                <a:cs typeface="MS PGothic"/>
              </a:rPr>
              <a:t>소켓</a:t>
            </a:r>
            <a:r>
              <a:rPr sz="1800" spc="275" smtClean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3885998" y="3668941"/>
            <a:ext cx="3606165" cy="1066165"/>
          </a:xfrm>
          <a:custGeom>
            <a:avLst/>
            <a:gdLst/>
            <a:ahLst/>
            <a:cxnLst/>
            <a:rect l="l" t="t" r="r" b="b"/>
            <a:pathLst>
              <a:path w="3606165" h="1066165">
                <a:moveTo>
                  <a:pt x="0" y="0"/>
                </a:moveTo>
                <a:lnTo>
                  <a:pt x="3605783" y="0"/>
                </a:lnTo>
                <a:lnTo>
                  <a:pt x="3605783" y="1065745"/>
                </a:lnTo>
                <a:lnTo>
                  <a:pt x="0" y="1065745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3885998" y="3668941"/>
            <a:ext cx="3606165" cy="1066165"/>
          </a:xfrm>
          <a:custGeom>
            <a:avLst/>
            <a:gdLst/>
            <a:ahLst/>
            <a:cxnLst/>
            <a:rect l="l" t="t" r="r" b="b"/>
            <a:pathLst>
              <a:path w="3606165" h="1066165">
                <a:moveTo>
                  <a:pt x="0" y="0"/>
                </a:moveTo>
                <a:lnTo>
                  <a:pt x="3605782" y="0"/>
                </a:lnTo>
                <a:lnTo>
                  <a:pt x="3605782" y="1065750"/>
                </a:lnTo>
                <a:lnTo>
                  <a:pt x="0" y="10657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F4B46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5201500" y="4064660"/>
            <a:ext cx="98107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io_service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3710827" y="5406250"/>
            <a:ext cx="3956685" cy="1066165"/>
          </a:xfrm>
          <a:custGeom>
            <a:avLst/>
            <a:gdLst/>
            <a:ahLst/>
            <a:cxnLst/>
            <a:rect l="l" t="t" r="r" b="b"/>
            <a:pathLst>
              <a:path w="3956684" h="1066165">
                <a:moveTo>
                  <a:pt x="1978063" y="0"/>
                </a:moveTo>
                <a:lnTo>
                  <a:pt x="1833687" y="1397"/>
                </a:lnTo>
                <a:lnTo>
                  <a:pt x="1692121" y="5526"/>
                </a:lnTo>
                <a:lnTo>
                  <a:pt x="1553722" y="12290"/>
                </a:lnTo>
                <a:lnTo>
                  <a:pt x="1485821" y="16630"/>
                </a:lnTo>
                <a:lnTo>
                  <a:pt x="1418846" y="21593"/>
                </a:lnTo>
                <a:lnTo>
                  <a:pt x="1352842" y="27166"/>
                </a:lnTo>
                <a:lnTo>
                  <a:pt x="1287852" y="33338"/>
                </a:lnTo>
                <a:lnTo>
                  <a:pt x="1223923" y="40097"/>
                </a:lnTo>
                <a:lnTo>
                  <a:pt x="1161098" y="47429"/>
                </a:lnTo>
                <a:lnTo>
                  <a:pt x="1099422" y="55325"/>
                </a:lnTo>
                <a:lnTo>
                  <a:pt x="1038940" y="63770"/>
                </a:lnTo>
                <a:lnTo>
                  <a:pt x="979696" y="72754"/>
                </a:lnTo>
                <a:lnTo>
                  <a:pt x="921736" y="82264"/>
                </a:lnTo>
                <a:lnTo>
                  <a:pt x="865104" y="92289"/>
                </a:lnTo>
                <a:lnTo>
                  <a:pt x="809844" y="102815"/>
                </a:lnTo>
                <a:lnTo>
                  <a:pt x="756002" y="113832"/>
                </a:lnTo>
                <a:lnTo>
                  <a:pt x="703622" y="125327"/>
                </a:lnTo>
                <a:lnTo>
                  <a:pt x="652748" y="137288"/>
                </a:lnTo>
                <a:lnTo>
                  <a:pt x="603426" y="149703"/>
                </a:lnTo>
                <a:lnTo>
                  <a:pt x="555700" y="162561"/>
                </a:lnTo>
                <a:lnTo>
                  <a:pt x="509615" y="175848"/>
                </a:lnTo>
                <a:lnTo>
                  <a:pt x="465215" y="189553"/>
                </a:lnTo>
                <a:lnTo>
                  <a:pt x="422546" y="203664"/>
                </a:lnTo>
                <a:lnTo>
                  <a:pt x="381651" y="218169"/>
                </a:lnTo>
                <a:lnTo>
                  <a:pt x="342576" y="233055"/>
                </a:lnTo>
                <a:lnTo>
                  <a:pt x="305365" y="248312"/>
                </a:lnTo>
                <a:lnTo>
                  <a:pt x="270063" y="263926"/>
                </a:lnTo>
                <a:lnTo>
                  <a:pt x="205365" y="296179"/>
                </a:lnTo>
                <a:lnTo>
                  <a:pt x="148839" y="329719"/>
                </a:lnTo>
                <a:lnTo>
                  <a:pt x="100842" y="364449"/>
                </a:lnTo>
                <a:lnTo>
                  <a:pt x="61733" y="400272"/>
                </a:lnTo>
                <a:lnTo>
                  <a:pt x="31869" y="437093"/>
                </a:lnTo>
                <a:lnTo>
                  <a:pt x="11607" y="474815"/>
                </a:lnTo>
                <a:lnTo>
                  <a:pt x="1304" y="513342"/>
                </a:lnTo>
                <a:lnTo>
                  <a:pt x="0" y="532878"/>
                </a:lnTo>
                <a:lnTo>
                  <a:pt x="1304" y="552413"/>
                </a:lnTo>
                <a:lnTo>
                  <a:pt x="11607" y="590940"/>
                </a:lnTo>
                <a:lnTo>
                  <a:pt x="31869" y="628662"/>
                </a:lnTo>
                <a:lnTo>
                  <a:pt x="61733" y="665483"/>
                </a:lnTo>
                <a:lnTo>
                  <a:pt x="100842" y="701307"/>
                </a:lnTo>
                <a:lnTo>
                  <a:pt x="148839" y="736037"/>
                </a:lnTo>
                <a:lnTo>
                  <a:pt x="205365" y="769576"/>
                </a:lnTo>
                <a:lnTo>
                  <a:pt x="270063" y="801829"/>
                </a:lnTo>
                <a:lnTo>
                  <a:pt x="305365" y="817443"/>
                </a:lnTo>
                <a:lnTo>
                  <a:pt x="342576" y="832699"/>
                </a:lnTo>
                <a:lnTo>
                  <a:pt x="381651" y="847586"/>
                </a:lnTo>
                <a:lnTo>
                  <a:pt x="422546" y="862090"/>
                </a:lnTo>
                <a:lnTo>
                  <a:pt x="465215" y="876201"/>
                </a:lnTo>
                <a:lnTo>
                  <a:pt x="509615" y="889906"/>
                </a:lnTo>
                <a:lnTo>
                  <a:pt x="555700" y="903193"/>
                </a:lnTo>
                <a:lnTo>
                  <a:pt x="603426" y="916050"/>
                </a:lnTo>
                <a:lnTo>
                  <a:pt x="652748" y="928465"/>
                </a:lnTo>
                <a:lnTo>
                  <a:pt x="703622" y="940426"/>
                </a:lnTo>
                <a:lnTo>
                  <a:pt x="756002" y="951920"/>
                </a:lnTo>
                <a:lnTo>
                  <a:pt x="809844" y="962937"/>
                </a:lnTo>
                <a:lnTo>
                  <a:pt x="865104" y="973464"/>
                </a:lnTo>
                <a:lnTo>
                  <a:pt x="921736" y="983488"/>
                </a:lnTo>
                <a:lnTo>
                  <a:pt x="979696" y="992998"/>
                </a:lnTo>
                <a:lnTo>
                  <a:pt x="1038940" y="1001982"/>
                </a:lnTo>
                <a:lnTo>
                  <a:pt x="1099422" y="1010427"/>
                </a:lnTo>
                <a:lnTo>
                  <a:pt x="1161098" y="1018322"/>
                </a:lnTo>
                <a:lnTo>
                  <a:pt x="1223923" y="1025655"/>
                </a:lnTo>
                <a:lnTo>
                  <a:pt x="1287852" y="1032413"/>
                </a:lnTo>
                <a:lnTo>
                  <a:pt x="1352842" y="1038584"/>
                </a:lnTo>
                <a:lnTo>
                  <a:pt x="1418846" y="1044157"/>
                </a:lnTo>
                <a:lnTo>
                  <a:pt x="1485821" y="1049120"/>
                </a:lnTo>
                <a:lnTo>
                  <a:pt x="1553722" y="1053460"/>
                </a:lnTo>
                <a:lnTo>
                  <a:pt x="1622503" y="1057165"/>
                </a:lnTo>
                <a:lnTo>
                  <a:pt x="1762531" y="1062624"/>
                </a:lnTo>
                <a:lnTo>
                  <a:pt x="1905546" y="1065399"/>
                </a:lnTo>
                <a:lnTo>
                  <a:pt x="1978063" y="1065750"/>
                </a:lnTo>
                <a:lnTo>
                  <a:pt x="2122438" y="1064353"/>
                </a:lnTo>
                <a:lnTo>
                  <a:pt x="2264004" y="1060224"/>
                </a:lnTo>
                <a:lnTo>
                  <a:pt x="2402404" y="1053460"/>
                </a:lnTo>
                <a:lnTo>
                  <a:pt x="2470304" y="1049120"/>
                </a:lnTo>
                <a:lnTo>
                  <a:pt x="2537279" y="1044157"/>
                </a:lnTo>
                <a:lnTo>
                  <a:pt x="2603283" y="1038584"/>
                </a:lnTo>
                <a:lnTo>
                  <a:pt x="2668273" y="1032413"/>
                </a:lnTo>
                <a:lnTo>
                  <a:pt x="2732202" y="1025655"/>
                </a:lnTo>
                <a:lnTo>
                  <a:pt x="2795028" y="1018322"/>
                </a:lnTo>
                <a:lnTo>
                  <a:pt x="2856703" y="1010427"/>
                </a:lnTo>
                <a:lnTo>
                  <a:pt x="2917185" y="1001982"/>
                </a:lnTo>
                <a:lnTo>
                  <a:pt x="2976429" y="992998"/>
                </a:lnTo>
                <a:lnTo>
                  <a:pt x="3034389" y="983488"/>
                </a:lnTo>
                <a:lnTo>
                  <a:pt x="3091021" y="973464"/>
                </a:lnTo>
                <a:lnTo>
                  <a:pt x="3146281" y="962937"/>
                </a:lnTo>
                <a:lnTo>
                  <a:pt x="3200123" y="951920"/>
                </a:lnTo>
                <a:lnTo>
                  <a:pt x="3252503" y="940426"/>
                </a:lnTo>
                <a:lnTo>
                  <a:pt x="3303377" y="928465"/>
                </a:lnTo>
                <a:lnTo>
                  <a:pt x="3352699" y="916050"/>
                </a:lnTo>
                <a:lnTo>
                  <a:pt x="3400425" y="903193"/>
                </a:lnTo>
                <a:lnTo>
                  <a:pt x="3446510" y="889906"/>
                </a:lnTo>
                <a:lnTo>
                  <a:pt x="3490910" y="876201"/>
                </a:lnTo>
                <a:lnTo>
                  <a:pt x="3533580" y="862090"/>
                </a:lnTo>
                <a:lnTo>
                  <a:pt x="3574474" y="847586"/>
                </a:lnTo>
                <a:lnTo>
                  <a:pt x="3613549" y="832699"/>
                </a:lnTo>
                <a:lnTo>
                  <a:pt x="3650760" y="817443"/>
                </a:lnTo>
                <a:lnTo>
                  <a:pt x="3686062" y="801829"/>
                </a:lnTo>
                <a:lnTo>
                  <a:pt x="3750760" y="769576"/>
                </a:lnTo>
                <a:lnTo>
                  <a:pt x="3807286" y="736037"/>
                </a:lnTo>
                <a:lnTo>
                  <a:pt x="3855283" y="701307"/>
                </a:lnTo>
                <a:lnTo>
                  <a:pt x="3894392" y="665483"/>
                </a:lnTo>
                <a:lnTo>
                  <a:pt x="3924256" y="628662"/>
                </a:lnTo>
                <a:lnTo>
                  <a:pt x="3944519" y="590940"/>
                </a:lnTo>
                <a:lnTo>
                  <a:pt x="3954821" y="552413"/>
                </a:lnTo>
                <a:lnTo>
                  <a:pt x="3956126" y="532878"/>
                </a:lnTo>
                <a:lnTo>
                  <a:pt x="3954821" y="513342"/>
                </a:lnTo>
                <a:lnTo>
                  <a:pt x="3944519" y="474815"/>
                </a:lnTo>
                <a:lnTo>
                  <a:pt x="3924256" y="437093"/>
                </a:lnTo>
                <a:lnTo>
                  <a:pt x="3894392" y="400272"/>
                </a:lnTo>
                <a:lnTo>
                  <a:pt x="3855283" y="364449"/>
                </a:lnTo>
                <a:lnTo>
                  <a:pt x="3807286" y="329719"/>
                </a:lnTo>
                <a:lnTo>
                  <a:pt x="3750760" y="296179"/>
                </a:lnTo>
                <a:lnTo>
                  <a:pt x="3686062" y="263926"/>
                </a:lnTo>
                <a:lnTo>
                  <a:pt x="3650760" y="248312"/>
                </a:lnTo>
                <a:lnTo>
                  <a:pt x="3613549" y="233055"/>
                </a:lnTo>
                <a:lnTo>
                  <a:pt x="3574474" y="218169"/>
                </a:lnTo>
                <a:lnTo>
                  <a:pt x="3533580" y="203664"/>
                </a:lnTo>
                <a:lnTo>
                  <a:pt x="3490910" y="189553"/>
                </a:lnTo>
                <a:lnTo>
                  <a:pt x="3446510" y="175848"/>
                </a:lnTo>
                <a:lnTo>
                  <a:pt x="3400425" y="162561"/>
                </a:lnTo>
                <a:lnTo>
                  <a:pt x="3352699" y="149703"/>
                </a:lnTo>
                <a:lnTo>
                  <a:pt x="3303377" y="137288"/>
                </a:lnTo>
                <a:lnTo>
                  <a:pt x="3252503" y="125327"/>
                </a:lnTo>
                <a:lnTo>
                  <a:pt x="3200123" y="113832"/>
                </a:lnTo>
                <a:lnTo>
                  <a:pt x="3146281" y="102815"/>
                </a:lnTo>
                <a:lnTo>
                  <a:pt x="3091021" y="92289"/>
                </a:lnTo>
                <a:lnTo>
                  <a:pt x="3034389" y="82264"/>
                </a:lnTo>
                <a:lnTo>
                  <a:pt x="2976429" y="72754"/>
                </a:lnTo>
                <a:lnTo>
                  <a:pt x="2917185" y="63770"/>
                </a:lnTo>
                <a:lnTo>
                  <a:pt x="2856703" y="55325"/>
                </a:lnTo>
                <a:lnTo>
                  <a:pt x="2795028" y="47429"/>
                </a:lnTo>
                <a:lnTo>
                  <a:pt x="2732202" y="40097"/>
                </a:lnTo>
                <a:lnTo>
                  <a:pt x="2668273" y="33338"/>
                </a:lnTo>
                <a:lnTo>
                  <a:pt x="2603283" y="27166"/>
                </a:lnTo>
                <a:lnTo>
                  <a:pt x="2537279" y="21593"/>
                </a:lnTo>
                <a:lnTo>
                  <a:pt x="2470304" y="16630"/>
                </a:lnTo>
                <a:lnTo>
                  <a:pt x="2402404" y="12290"/>
                </a:lnTo>
                <a:lnTo>
                  <a:pt x="2333622" y="8585"/>
                </a:lnTo>
                <a:lnTo>
                  <a:pt x="2264004" y="5526"/>
                </a:lnTo>
                <a:lnTo>
                  <a:pt x="2193594" y="3126"/>
                </a:lnTo>
                <a:lnTo>
                  <a:pt x="2122438" y="1397"/>
                </a:lnTo>
                <a:lnTo>
                  <a:pt x="2050579" y="351"/>
                </a:lnTo>
                <a:lnTo>
                  <a:pt x="1978063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3710827" y="5406250"/>
            <a:ext cx="3956685" cy="1066165"/>
          </a:xfrm>
          <a:custGeom>
            <a:avLst/>
            <a:gdLst/>
            <a:ahLst/>
            <a:cxnLst/>
            <a:rect l="l" t="t" r="r" b="b"/>
            <a:pathLst>
              <a:path w="3956684" h="1066165">
                <a:moveTo>
                  <a:pt x="0" y="532873"/>
                </a:moveTo>
                <a:lnTo>
                  <a:pt x="5188" y="493979"/>
                </a:lnTo>
                <a:lnTo>
                  <a:pt x="20515" y="455843"/>
                </a:lnTo>
                <a:lnTo>
                  <a:pt x="45623" y="418559"/>
                </a:lnTo>
                <a:lnTo>
                  <a:pt x="80155" y="382225"/>
                </a:lnTo>
                <a:lnTo>
                  <a:pt x="123752" y="346936"/>
                </a:lnTo>
                <a:lnTo>
                  <a:pt x="176059" y="312789"/>
                </a:lnTo>
                <a:lnTo>
                  <a:pt x="236716" y="279881"/>
                </a:lnTo>
                <a:lnTo>
                  <a:pt x="305366" y="248307"/>
                </a:lnTo>
                <a:lnTo>
                  <a:pt x="342577" y="233051"/>
                </a:lnTo>
                <a:lnTo>
                  <a:pt x="381652" y="218165"/>
                </a:lnTo>
                <a:lnTo>
                  <a:pt x="422547" y="203660"/>
                </a:lnTo>
                <a:lnTo>
                  <a:pt x="465217" y="189549"/>
                </a:lnTo>
                <a:lnTo>
                  <a:pt x="509617" y="175844"/>
                </a:lnTo>
                <a:lnTo>
                  <a:pt x="555702" y="162557"/>
                </a:lnTo>
                <a:lnTo>
                  <a:pt x="603428" y="149700"/>
                </a:lnTo>
                <a:lnTo>
                  <a:pt x="652750" y="137285"/>
                </a:lnTo>
                <a:lnTo>
                  <a:pt x="703624" y="125325"/>
                </a:lnTo>
                <a:lnTo>
                  <a:pt x="756005" y="113830"/>
                </a:lnTo>
                <a:lnTo>
                  <a:pt x="809847" y="102813"/>
                </a:lnTo>
                <a:lnTo>
                  <a:pt x="865107" y="92287"/>
                </a:lnTo>
                <a:lnTo>
                  <a:pt x="921739" y="82262"/>
                </a:lnTo>
                <a:lnTo>
                  <a:pt x="979700" y="72752"/>
                </a:lnTo>
                <a:lnTo>
                  <a:pt x="1038943" y="63769"/>
                </a:lnTo>
                <a:lnTo>
                  <a:pt x="1099426" y="55323"/>
                </a:lnTo>
                <a:lnTo>
                  <a:pt x="1161102" y="47428"/>
                </a:lnTo>
                <a:lnTo>
                  <a:pt x="1223927" y="40096"/>
                </a:lnTo>
                <a:lnTo>
                  <a:pt x="1287857" y="33337"/>
                </a:lnTo>
                <a:lnTo>
                  <a:pt x="1352847" y="27166"/>
                </a:lnTo>
                <a:lnTo>
                  <a:pt x="1418851" y="21593"/>
                </a:lnTo>
                <a:lnTo>
                  <a:pt x="1485827" y="16630"/>
                </a:lnTo>
                <a:lnTo>
                  <a:pt x="1553728" y="12290"/>
                </a:lnTo>
                <a:lnTo>
                  <a:pt x="1622510" y="8585"/>
                </a:lnTo>
                <a:lnTo>
                  <a:pt x="1692128" y="5526"/>
                </a:lnTo>
                <a:lnTo>
                  <a:pt x="1762538" y="3126"/>
                </a:lnTo>
                <a:lnTo>
                  <a:pt x="1833695" y="1397"/>
                </a:lnTo>
                <a:lnTo>
                  <a:pt x="1905554" y="351"/>
                </a:lnTo>
                <a:lnTo>
                  <a:pt x="1978071" y="0"/>
                </a:lnTo>
                <a:lnTo>
                  <a:pt x="2050587" y="351"/>
                </a:lnTo>
                <a:lnTo>
                  <a:pt x="2122445" y="1397"/>
                </a:lnTo>
                <a:lnTo>
                  <a:pt x="2193602" y="3126"/>
                </a:lnTo>
                <a:lnTo>
                  <a:pt x="2264011" y="5526"/>
                </a:lnTo>
                <a:lnTo>
                  <a:pt x="2333629" y="8585"/>
                </a:lnTo>
                <a:lnTo>
                  <a:pt x="2402411" y="12290"/>
                </a:lnTo>
                <a:lnTo>
                  <a:pt x="2470312" y="16630"/>
                </a:lnTo>
                <a:lnTo>
                  <a:pt x="2537287" y="21593"/>
                </a:lnTo>
                <a:lnTo>
                  <a:pt x="2603291" y="27166"/>
                </a:lnTo>
                <a:lnTo>
                  <a:pt x="2668281" y="33337"/>
                </a:lnTo>
                <a:lnTo>
                  <a:pt x="2732210" y="40096"/>
                </a:lnTo>
                <a:lnTo>
                  <a:pt x="2795035" y="47428"/>
                </a:lnTo>
                <a:lnTo>
                  <a:pt x="2856712" y="55323"/>
                </a:lnTo>
                <a:lnTo>
                  <a:pt x="2917194" y="63769"/>
                </a:lnTo>
                <a:lnTo>
                  <a:pt x="2976437" y="72752"/>
                </a:lnTo>
                <a:lnTo>
                  <a:pt x="3034398" y="82262"/>
                </a:lnTo>
                <a:lnTo>
                  <a:pt x="3091030" y="92287"/>
                </a:lnTo>
                <a:lnTo>
                  <a:pt x="3146290" y="102813"/>
                </a:lnTo>
                <a:lnTo>
                  <a:pt x="3200133" y="113830"/>
                </a:lnTo>
                <a:lnTo>
                  <a:pt x="3252513" y="125325"/>
                </a:lnTo>
                <a:lnTo>
                  <a:pt x="3303387" y="137285"/>
                </a:lnTo>
                <a:lnTo>
                  <a:pt x="3352710" y="149700"/>
                </a:lnTo>
                <a:lnTo>
                  <a:pt x="3400436" y="162557"/>
                </a:lnTo>
                <a:lnTo>
                  <a:pt x="3446522" y="175844"/>
                </a:lnTo>
                <a:lnTo>
                  <a:pt x="3490922" y="189549"/>
                </a:lnTo>
                <a:lnTo>
                  <a:pt x="3533591" y="203660"/>
                </a:lnTo>
                <a:lnTo>
                  <a:pt x="3574486" y="218165"/>
                </a:lnTo>
                <a:lnTo>
                  <a:pt x="3613562" y="233051"/>
                </a:lnTo>
                <a:lnTo>
                  <a:pt x="3650773" y="248307"/>
                </a:lnTo>
                <a:lnTo>
                  <a:pt x="3686075" y="263921"/>
                </a:lnTo>
                <a:lnTo>
                  <a:pt x="3750774" y="296174"/>
                </a:lnTo>
                <a:lnTo>
                  <a:pt x="3807301" y="329714"/>
                </a:lnTo>
                <a:lnTo>
                  <a:pt x="3855298" y="364444"/>
                </a:lnTo>
                <a:lnTo>
                  <a:pt x="3894407" y="400267"/>
                </a:lnTo>
                <a:lnTo>
                  <a:pt x="3924272" y="437088"/>
                </a:lnTo>
                <a:lnTo>
                  <a:pt x="3944535" y="474810"/>
                </a:lnTo>
                <a:lnTo>
                  <a:pt x="3954837" y="513338"/>
                </a:lnTo>
                <a:lnTo>
                  <a:pt x="3956142" y="532873"/>
                </a:lnTo>
                <a:lnTo>
                  <a:pt x="3954837" y="552408"/>
                </a:lnTo>
                <a:lnTo>
                  <a:pt x="3944535" y="590935"/>
                </a:lnTo>
                <a:lnTo>
                  <a:pt x="3924272" y="628658"/>
                </a:lnTo>
                <a:lnTo>
                  <a:pt x="3894407" y="665479"/>
                </a:lnTo>
                <a:lnTo>
                  <a:pt x="3855298" y="701303"/>
                </a:lnTo>
                <a:lnTo>
                  <a:pt x="3807301" y="736032"/>
                </a:lnTo>
                <a:lnTo>
                  <a:pt x="3750774" y="769572"/>
                </a:lnTo>
                <a:lnTo>
                  <a:pt x="3686075" y="801825"/>
                </a:lnTo>
                <a:lnTo>
                  <a:pt x="3650773" y="817440"/>
                </a:lnTo>
                <a:lnTo>
                  <a:pt x="3613562" y="832696"/>
                </a:lnTo>
                <a:lnTo>
                  <a:pt x="3574486" y="847582"/>
                </a:lnTo>
                <a:lnTo>
                  <a:pt x="3533591" y="862087"/>
                </a:lnTo>
                <a:lnTo>
                  <a:pt x="3490922" y="876198"/>
                </a:lnTo>
                <a:lnTo>
                  <a:pt x="3446522" y="889903"/>
                </a:lnTo>
                <a:lnTo>
                  <a:pt x="3400436" y="903190"/>
                </a:lnTo>
                <a:lnTo>
                  <a:pt x="3352710" y="916047"/>
                </a:lnTo>
                <a:lnTo>
                  <a:pt x="3303387" y="928462"/>
                </a:lnTo>
                <a:lnTo>
                  <a:pt x="3252513" y="940423"/>
                </a:lnTo>
                <a:lnTo>
                  <a:pt x="3200133" y="951918"/>
                </a:lnTo>
                <a:lnTo>
                  <a:pt x="3146290" y="962935"/>
                </a:lnTo>
                <a:lnTo>
                  <a:pt x="3091030" y="973462"/>
                </a:lnTo>
                <a:lnTo>
                  <a:pt x="3034398" y="983486"/>
                </a:lnTo>
                <a:lnTo>
                  <a:pt x="2976437" y="992996"/>
                </a:lnTo>
                <a:lnTo>
                  <a:pt x="2917194" y="1001980"/>
                </a:lnTo>
                <a:lnTo>
                  <a:pt x="2856712" y="1010426"/>
                </a:lnTo>
                <a:lnTo>
                  <a:pt x="2795035" y="1018321"/>
                </a:lnTo>
                <a:lnTo>
                  <a:pt x="2732210" y="1025654"/>
                </a:lnTo>
                <a:lnTo>
                  <a:pt x="2668281" y="1032412"/>
                </a:lnTo>
                <a:lnTo>
                  <a:pt x="2603291" y="1038584"/>
                </a:lnTo>
                <a:lnTo>
                  <a:pt x="2537287" y="1044157"/>
                </a:lnTo>
                <a:lnTo>
                  <a:pt x="2470312" y="1049119"/>
                </a:lnTo>
                <a:lnTo>
                  <a:pt x="2402411" y="1053459"/>
                </a:lnTo>
                <a:lnTo>
                  <a:pt x="2333629" y="1057165"/>
                </a:lnTo>
                <a:lnTo>
                  <a:pt x="2264011" y="1060223"/>
                </a:lnTo>
                <a:lnTo>
                  <a:pt x="2193602" y="1062623"/>
                </a:lnTo>
                <a:lnTo>
                  <a:pt x="2122445" y="1064352"/>
                </a:lnTo>
                <a:lnTo>
                  <a:pt x="2050587" y="1065399"/>
                </a:lnTo>
                <a:lnTo>
                  <a:pt x="1978071" y="1065750"/>
                </a:lnTo>
                <a:lnTo>
                  <a:pt x="1905554" y="1065399"/>
                </a:lnTo>
                <a:lnTo>
                  <a:pt x="1833695" y="1064352"/>
                </a:lnTo>
                <a:lnTo>
                  <a:pt x="1762538" y="1062623"/>
                </a:lnTo>
                <a:lnTo>
                  <a:pt x="1692128" y="1060223"/>
                </a:lnTo>
                <a:lnTo>
                  <a:pt x="1622510" y="1057165"/>
                </a:lnTo>
                <a:lnTo>
                  <a:pt x="1553728" y="1053459"/>
                </a:lnTo>
                <a:lnTo>
                  <a:pt x="1485827" y="1049119"/>
                </a:lnTo>
                <a:lnTo>
                  <a:pt x="1418851" y="1044157"/>
                </a:lnTo>
                <a:lnTo>
                  <a:pt x="1352847" y="1038584"/>
                </a:lnTo>
                <a:lnTo>
                  <a:pt x="1287857" y="1032412"/>
                </a:lnTo>
                <a:lnTo>
                  <a:pt x="1223927" y="1025654"/>
                </a:lnTo>
                <a:lnTo>
                  <a:pt x="1161102" y="1018321"/>
                </a:lnTo>
                <a:lnTo>
                  <a:pt x="1099426" y="1010426"/>
                </a:lnTo>
                <a:lnTo>
                  <a:pt x="1038943" y="1001980"/>
                </a:lnTo>
                <a:lnTo>
                  <a:pt x="979700" y="992996"/>
                </a:lnTo>
                <a:lnTo>
                  <a:pt x="921739" y="983486"/>
                </a:lnTo>
                <a:lnTo>
                  <a:pt x="865107" y="973462"/>
                </a:lnTo>
                <a:lnTo>
                  <a:pt x="809847" y="962935"/>
                </a:lnTo>
                <a:lnTo>
                  <a:pt x="756005" y="951918"/>
                </a:lnTo>
                <a:lnTo>
                  <a:pt x="703624" y="940423"/>
                </a:lnTo>
                <a:lnTo>
                  <a:pt x="652750" y="928462"/>
                </a:lnTo>
                <a:lnTo>
                  <a:pt x="603428" y="916047"/>
                </a:lnTo>
                <a:lnTo>
                  <a:pt x="555702" y="903190"/>
                </a:lnTo>
                <a:lnTo>
                  <a:pt x="509617" y="889903"/>
                </a:lnTo>
                <a:lnTo>
                  <a:pt x="465217" y="876198"/>
                </a:lnTo>
                <a:lnTo>
                  <a:pt x="422547" y="862087"/>
                </a:lnTo>
                <a:lnTo>
                  <a:pt x="381652" y="847582"/>
                </a:lnTo>
                <a:lnTo>
                  <a:pt x="342577" y="832696"/>
                </a:lnTo>
                <a:lnTo>
                  <a:pt x="305366" y="817440"/>
                </a:lnTo>
                <a:lnTo>
                  <a:pt x="270064" y="801825"/>
                </a:lnTo>
                <a:lnTo>
                  <a:pt x="205366" y="769572"/>
                </a:lnTo>
                <a:lnTo>
                  <a:pt x="148839" y="736032"/>
                </a:lnTo>
                <a:lnTo>
                  <a:pt x="100843" y="701303"/>
                </a:lnTo>
                <a:lnTo>
                  <a:pt x="61733" y="665479"/>
                </a:lnTo>
                <a:lnTo>
                  <a:pt x="31869" y="628658"/>
                </a:lnTo>
                <a:lnTo>
                  <a:pt x="11607" y="590935"/>
                </a:lnTo>
                <a:lnTo>
                  <a:pt x="1304" y="552408"/>
                </a:lnTo>
                <a:lnTo>
                  <a:pt x="0" y="532873"/>
                </a:lnTo>
                <a:close/>
              </a:path>
            </a:pathLst>
          </a:custGeom>
          <a:ln w="25400">
            <a:solidFill>
              <a:srgbClr val="C4803F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2"/>
          <p:cNvSpPr txBox="1"/>
          <p:nvPr/>
        </p:nvSpPr>
        <p:spPr>
          <a:xfrm>
            <a:off x="2249905" y="2102269"/>
            <a:ext cx="158882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①</a:t>
            </a:r>
            <a:r>
              <a:rPr sz="1800" spc="-80">
                <a:latin typeface="Calibri"/>
                <a:cs typeface="Calibri"/>
              </a:rPr>
              <a:t> </a:t>
            </a:r>
            <a:r>
              <a:rPr sz="1800" spc="254" smtClean="0">
                <a:latin typeface="Calibri"/>
                <a:cs typeface="Calibri"/>
              </a:rPr>
              <a:t>I/O</a:t>
            </a:r>
            <a:r>
              <a:rPr lang="en-US" sz="1800" spc="254" smtClean="0">
                <a:latin typeface="Calibri"/>
                <a:cs typeface="Calibri"/>
              </a:rPr>
              <a:t> </a:t>
            </a:r>
            <a:r>
              <a:rPr lang="ko-KR" altLang="en-US" sz="1800" spc="254" smtClean="0">
                <a:latin typeface="MS PGothic"/>
                <a:cs typeface="MS PGothic"/>
              </a:rPr>
              <a:t>오브젝트 생성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7989647" y="2151202"/>
            <a:ext cx="155892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2100"/>
              </a:lnSpc>
            </a:pPr>
            <a:r>
              <a:rPr sz="1800" smtClean="0">
                <a:latin typeface="Calibri"/>
                <a:cs typeface="Calibri"/>
              </a:rPr>
              <a:t>②</a:t>
            </a:r>
            <a:r>
              <a:rPr lang="ko-KR" altLang="en-US" sz="1800" smtClean="0">
                <a:latin typeface="Calibri"/>
                <a:cs typeface="Calibri"/>
              </a:rPr>
              <a:t>완료 핸들러와 대응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27" name="object 25"/>
          <p:cNvSpPr/>
          <p:nvPr/>
        </p:nvSpPr>
        <p:spPr>
          <a:xfrm>
            <a:off x="4528326" y="2840457"/>
            <a:ext cx="744855" cy="1100455"/>
          </a:xfrm>
          <a:custGeom>
            <a:avLst/>
            <a:gdLst/>
            <a:ahLst/>
            <a:cxnLst/>
            <a:rect l="l" t="t" r="r" b="b"/>
            <a:pathLst>
              <a:path w="744854" h="1100454">
                <a:moveTo>
                  <a:pt x="744512" y="728014"/>
                </a:moveTo>
                <a:lnTo>
                  <a:pt x="0" y="728014"/>
                </a:lnTo>
                <a:lnTo>
                  <a:pt x="372262" y="1100264"/>
                </a:lnTo>
                <a:lnTo>
                  <a:pt x="744512" y="728014"/>
                </a:lnTo>
                <a:close/>
              </a:path>
              <a:path w="744854" h="1100454">
                <a:moveTo>
                  <a:pt x="558380" y="0"/>
                </a:moveTo>
                <a:lnTo>
                  <a:pt x="186131" y="0"/>
                </a:lnTo>
                <a:lnTo>
                  <a:pt x="186131" y="728014"/>
                </a:lnTo>
                <a:lnTo>
                  <a:pt x="558380" y="728014"/>
                </a:lnTo>
                <a:lnTo>
                  <a:pt x="55838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4528326" y="2840457"/>
            <a:ext cx="744855" cy="1100455"/>
          </a:xfrm>
          <a:custGeom>
            <a:avLst/>
            <a:gdLst/>
            <a:ahLst/>
            <a:cxnLst/>
            <a:rect l="l" t="t" r="r" b="b"/>
            <a:pathLst>
              <a:path w="744854" h="1100454">
                <a:moveTo>
                  <a:pt x="0" y="728007"/>
                </a:moveTo>
                <a:lnTo>
                  <a:pt x="186128" y="728007"/>
                </a:lnTo>
                <a:lnTo>
                  <a:pt x="186128" y="0"/>
                </a:lnTo>
                <a:lnTo>
                  <a:pt x="558384" y="0"/>
                </a:lnTo>
                <a:lnTo>
                  <a:pt x="558384" y="728007"/>
                </a:lnTo>
                <a:lnTo>
                  <a:pt x="744512" y="728007"/>
                </a:lnTo>
                <a:lnTo>
                  <a:pt x="372256" y="1100260"/>
                </a:lnTo>
                <a:lnTo>
                  <a:pt x="0" y="728007"/>
                </a:lnTo>
                <a:close/>
              </a:path>
            </a:pathLst>
          </a:custGeom>
          <a:ln w="25400">
            <a:solidFill>
              <a:srgbClr val="47719C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7"/>
          <p:cNvSpPr txBox="1"/>
          <p:nvPr/>
        </p:nvSpPr>
        <p:spPr>
          <a:xfrm>
            <a:off x="2557286" y="3094353"/>
            <a:ext cx="1971039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130"/>
              </a:lnSpc>
            </a:pPr>
            <a:r>
              <a:rPr sz="1800">
                <a:latin typeface="Calibri"/>
                <a:cs typeface="Calibri"/>
              </a:rPr>
              <a:t>③</a:t>
            </a:r>
            <a:r>
              <a:rPr sz="1800" smtClean="0">
                <a:latin typeface="Calibri"/>
                <a:cs typeface="Calibri"/>
              </a:rPr>
              <a:t>io_service</a:t>
            </a:r>
            <a:r>
              <a:rPr lang="ko-KR" altLang="en-US" sz="1800" spc="-90" smtClean="0">
                <a:latin typeface="Calibri"/>
                <a:cs typeface="Calibri"/>
              </a:rPr>
              <a:t>를 </a:t>
            </a:r>
            <a:r>
              <a:rPr sz="1800" spc="55" smtClean="0">
                <a:latin typeface="Calibri"/>
                <a:cs typeface="Calibri"/>
              </a:rPr>
              <a:t>run()</a:t>
            </a:r>
            <a:r>
              <a:rPr lang="en-US" sz="1800" spc="55" smtClean="0">
                <a:latin typeface="Calibri"/>
                <a:cs typeface="Calibri"/>
              </a:rPr>
              <a:t> </a:t>
            </a:r>
            <a:r>
              <a:rPr lang="ko-KR" altLang="en-US" sz="1800" spc="55" smtClean="0">
                <a:latin typeface="Calibri"/>
                <a:cs typeface="Calibri"/>
              </a:rPr>
              <a:t>하여 처리를</a:t>
            </a:r>
            <a:r>
              <a:rPr lang="en-US" sz="1800" smtClean="0">
                <a:latin typeface="Calibri"/>
                <a:cs typeface="Calibri"/>
              </a:rPr>
              <a:t> </a:t>
            </a:r>
            <a:r>
              <a:rPr lang="ko-KR" altLang="en-US" sz="1800" smtClean="0">
                <a:latin typeface="Calibri"/>
                <a:cs typeface="Calibri"/>
              </a:rPr>
              <a:t>시작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30" name="object 28"/>
          <p:cNvSpPr/>
          <p:nvPr/>
        </p:nvSpPr>
        <p:spPr>
          <a:xfrm>
            <a:off x="4900588" y="4472991"/>
            <a:ext cx="744855" cy="1100455"/>
          </a:xfrm>
          <a:custGeom>
            <a:avLst/>
            <a:gdLst/>
            <a:ahLst/>
            <a:cxnLst/>
            <a:rect l="l" t="t" r="r" b="b"/>
            <a:pathLst>
              <a:path w="744854" h="1100454">
                <a:moveTo>
                  <a:pt x="744512" y="728014"/>
                </a:moveTo>
                <a:lnTo>
                  <a:pt x="0" y="728014"/>
                </a:lnTo>
                <a:lnTo>
                  <a:pt x="372249" y="1100264"/>
                </a:lnTo>
                <a:lnTo>
                  <a:pt x="744512" y="728014"/>
                </a:lnTo>
                <a:close/>
              </a:path>
              <a:path w="744854" h="1100454">
                <a:moveTo>
                  <a:pt x="558380" y="0"/>
                </a:moveTo>
                <a:lnTo>
                  <a:pt x="186118" y="0"/>
                </a:lnTo>
                <a:lnTo>
                  <a:pt x="186118" y="728014"/>
                </a:lnTo>
                <a:lnTo>
                  <a:pt x="558380" y="728014"/>
                </a:lnTo>
                <a:lnTo>
                  <a:pt x="55838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4900588" y="4472991"/>
            <a:ext cx="744855" cy="1100455"/>
          </a:xfrm>
          <a:custGeom>
            <a:avLst/>
            <a:gdLst/>
            <a:ahLst/>
            <a:cxnLst/>
            <a:rect l="l" t="t" r="r" b="b"/>
            <a:pathLst>
              <a:path w="744854" h="1100454">
                <a:moveTo>
                  <a:pt x="0" y="728007"/>
                </a:moveTo>
                <a:lnTo>
                  <a:pt x="186128" y="728007"/>
                </a:lnTo>
                <a:lnTo>
                  <a:pt x="186128" y="0"/>
                </a:lnTo>
                <a:lnTo>
                  <a:pt x="558384" y="0"/>
                </a:lnTo>
                <a:lnTo>
                  <a:pt x="558384" y="728007"/>
                </a:lnTo>
                <a:lnTo>
                  <a:pt x="744512" y="728007"/>
                </a:lnTo>
                <a:lnTo>
                  <a:pt x="372256" y="1100260"/>
                </a:lnTo>
                <a:lnTo>
                  <a:pt x="0" y="728007"/>
                </a:lnTo>
                <a:close/>
              </a:path>
            </a:pathLst>
          </a:custGeom>
          <a:ln w="25400">
            <a:solidFill>
              <a:srgbClr val="47719C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30"/>
          <p:cNvSpPr txBox="1"/>
          <p:nvPr/>
        </p:nvSpPr>
        <p:spPr>
          <a:xfrm>
            <a:off x="3445626" y="4805642"/>
            <a:ext cx="136398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130"/>
              </a:lnSpc>
            </a:pPr>
            <a:r>
              <a:rPr sz="1800" spc="575" smtClean="0">
                <a:latin typeface="Calibri"/>
                <a:cs typeface="Calibri"/>
              </a:rPr>
              <a:t>④</a:t>
            </a:r>
            <a:r>
              <a:rPr lang="ko-KR" altLang="en-US" spc="575" smtClean="0">
                <a:latin typeface="MS PGothic"/>
                <a:cs typeface="Calibri"/>
              </a:rPr>
              <a:t>비동기</a:t>
            </a:r>
            <a:r>
              <a:rPr sz="1800" i="1" spc="1005" smtClean="0">
                <a:latin typeface="MS PGothic"/>
                <a:cs typeface="MS PGothic"/>
              </a:rPr>
              <a:t> </a:t>
            </a:r>
            <a:r>
              <a:rPr sz="1800" smtClean="0">
                <a:latin typeface="Calibri"/>
                <a:cs typeface="Calibri"/>
              </a:rPr>
              <a:t>I/O</a:t>
            </a:r>
            <a:r>
              <a:rPr lang="ko-KR" altLang="en-US" sz="1800" smtClean="0">
                <a:latin typeface="Calibri"/>
                <a:cs typeface="Calibri"/>
              </a:rPr>
              <a:t>를 시작</a:t>
            </a:r>
            <a:r>
              <a:rPr sz="1800" i="1" spc="200" smtClean="0">
                <a:latin typeface="MS PGothic"/>
                <a:cs typeface="MS PGothic"/>
              </a:rPr>
              <a:t> </a:t>
            </a:r>
            <a:r>
              <a:rPr sz="1800" i="1" spc="955" dirty="0">
                <a:latin typeface="MS PGothic"/>
                <a:cs typeface="MS PGothic"/>
              </a:rPr>
              <a:t>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33" name="object 31"/>
          <p:cNvSpPr/>
          <p:nvPr/>
        </p:nvSpPr>
        <p:spPr>
          <a:xfrm>
            <a:off x="5797500" y="4472991"/>
            <a:ext cx="744855" cy="1100455"/>
          </a:xfrm>
          <a:custGeom>
            <a:avLst/>
            <a:gdLst/>
            <a:ahLst/>
            <a:cxnLst/>
            <a:rect l="l" t="t" r="r" b="b"/>
            <a:pathLst>
              <a:path w="744854" h="1100454">
                <a:moveTo>
                  <a:pt x="558380" y="372262"/>
                </a:moveTo>
                <a:lnTo>
                  <a:pt x="186118" y="372262"/>
                </a:lnTo>
                <a:lnTo>
                  <a:pt x="186118" y="1100264"/>
                </a:lnTo>
                <a:lnTo>
                  <a:pt x="558380" y="1100264"/>
                </a:lnTo>
                <a:lnTo>
                  <a:pt x="558380" y="372262"/>
                </a:lnTo>
                <a:close/>
              </a:path>
              <a:path w="744854" h="1100454">
                <a:moveTo>
                  <a:pt x="372249" y="0"/>
                </a:moveTo>
                <a:lnTo>
                  <a:pt x="0" y="372262"/>
                </a:lnTo>
                <a:lnTo>
                  <a:pt x="744512" y="372262"/>
                </a:lnTo>
                <a:lnTo>
                  <a:pt x="37224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5797500" y="4472994"/>
            <a:ext cx="744855" cy="1100455"/>
          </a:xfrm>
          <a:custGeom>
            <a:avLst/>
            <a:gdLst/>
            <a:ahLst/>
            <a:cxnLst/>
            <a:rect l="l" t="t" r="r" b="b"/>
            <a:pathLst>
              <a:path w="744854" h="1100454">
                <a:moveTo>
                  <a:pt x="744512" y="372253"/>
                </a:moveTo>
                <a:lnTo>
                  <a:pt x="558384" y="372253"/>
                </a:lnTo>
                <a:lnTo>
                  <a:pt x="558384" y="1100260"/>
                </a:lnTo>
                <a:lnTo>
                  <a:pt x="186128" y="1100260"/>
                </a:lnTo>
                <a:lnTo>
                  <a:pt x="186128" y="372253"/>
                </a:lnTo>
                <a:lnTo>
                  <a:pt x="0" y="372253"/>
                </a:lnTo>
                <a:lnTo>
                  <a:pt x="372256" y="0"/>
                </a:lnTo>
                <a:lnTo>
                  <a:pt x="744512" y="372253"/>
                </a:lnTo>
                <a:close/>
              </a:path>
            </a:pathLst>
          </a:custGeom>
          <a:ln w="25400">
            <a:solidFill>
              <a:srgbClr val="47719C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33"/>
          <p:cNvSpPr txBox="1"/>
          <p:nvPr/>
        </p:nvSpPr>
        <p:spPr>
          <a:xfrm>
            <a:off x="6847904" y="4741557"/>
            <a:ext cx="24187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99500"/>
              </a:lnSpc>
            </a:pPr>
            <a:r>
              <a:rPr sz="1800" smtClean="0">
                <a:latin typeface="Calibri"/>
                <a:cs typeface="Calibri"/>
              </a:rPr>
              <a:t>⑤</a:t>
            </a:r>
            <a:r>
              <a:rPr lang="en-US" sz="1800" smtClean="0">
                <a:latin typeface="Calibri"/>
                <a:cs typeface="Calibri"/>
              </a:rPr>
              <a:t>I/O</a:t>
            </a:r>
            <a:r>
              <a:rPr lang="ko-KR" altLang="en-US" sz="1800" smtClean="0">
                <a:latin typeface="Calibri"/>
                <a:cs typeface="Calibri"/>
              </a:rPr>
              <a:t>가 완료 되었다면 완료 큐에 넣는다</a:t>
            </a:r>
            <a:r>
              <a:rPr lang="en-US" altLang="ko-KR" sz="1800" smtClean="0">
                <a:latin typeface="Calibri"/>
                <a:cs typeface="Calibri"/>
              </a:rPr>
              <a:t>.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36" name="object 34"/>
          <p:cNvSpPr/>
          <p:nvPr/>
        </p:nvSpPr>
        <p:spPr>
          <a:xfrm>
            <a:off x="6024589" y="1994471"/>
            <a:ext cx="1659889" cy="1991995"/>
          </a:xfrm>
          <a:custGeom>
            <a:avLst/>
            <a:gdLst/>
            <a:ahLst/>
            <a:cxnLst/>
            <a:rect l="l" t="t" r="r" b="b"/>
            <a:pathLst>
              <a:path w="1659890" h="1991995">
                <a:moveTo>
                  <a:pt x="1591170" y="0"/>
                </a:moveTo>
                <a:lnTo>
                  <a:pt x="1069162" y="68313"/>
                </a:lnTo>
                <a:lnTo>
                  <a:pt x="1216748" y="181737"/>
                </a:lnTo>
                <a:lnTo>
                  <a:pt x="0" y="1764906"/>
                </a:lnTo>
                <a:lnTo>
                  <a:pt x="295160" y="1991753"/>
                </a:lnTo>
                <a:lnTo>
                  <a:pt x="1511896" y="408584"/>
                </a:lnTo>
                <a:lnTo>
                  <a:pt x="1644640" y="408584"/>
                </a:lnTo>
                <a:lnTo>
                  <a:pt x="1591170" y="0"/>
                </a:lnTo>
                <a:close/>
              </a:path>
              <a:path w="1659890" h="1991995">
                <a:moveTo>
                  <a:pt x="1644640" y="408584"/>
                </a:moveTo>
                <a:lnTo>
                  <a:pt x="1511896" y="408584"/>
                </a:lnTo>
                <a:lnTo>
                  <a:pt x="1659483" y="522008"/>
                </a:lnTo>
                <a:lnTo>
                  <a:pt x="1644640" y="408584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6024590" y="1994478"/>
            <a:ext cx="1659889" cy="1991995"/>
          </a:xfrm>
          <a:custGeom>
            <a:avLst/>
            <a:gdLst/>
            <a:ahLst/>
            <a:cxnLst/>
            <a:rect l="l" t="t" r="r" b="b"/>
            <a:pathLst>
              <a:path w="1659890" h="1991995">
                <a:moveTo>
                  <a:pt x="1659478" y="522001"/>
                </a:moveTo>
                <a:lnTo>
                  <a:pt x="1511900" y="408580"/>
                </a:lnTo>
                <a:lnTo>
                  <a:pt x="295156" y="1991750"/>
                </a:lnTo>
                <a:lnTo>
                  <a:pt x="0" y="1764907"/>
                </a:lnTo>
                <a:lnTo>
                  <a:pt x="1216744" y="181738"/>
                </a:lnTo>
                <a:lnTo>
                  <a:pt x="1069166" y="68317"/>
                </a:lnTo>
                <a:lnTo>
                  <a:pt x="1591166" y="0"/>
                </a:lnTo>
                <a:lnTo>
                  <a:pt x="1659478" y="522001"/>
                </a:lnTo>
                <a:close/>
              </a:path>
            </a:pathLst>
          </a:custGeom>
          <a:ln w="25400">
            <a:solidFill>
              <a:srgbClr val="47719C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5935842" y="1839989"/>
            <a:ext cx="20955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6002758" y="2071769"/>
            <a:ext cx="1811020" cy="433070"/>
          </a:xfrm>
          <a:custGeom>
            <a:avLst/>
            <a:gdLst/>
            <a:ahLst/>
            <a:cxnLst/>
            <a:rect l="l" t="t" r="r" b="b"/>
            <a:pathLst>
              <a:path w="1811020" h="433070">
                <a:moveTo>
                  <a:pt x="0" y="432886"/>
                </a:moveTo>
                <a:lnTo>
                  <a:pt x="1810540" y="432886"/>
                </a:lnTo>
                <a:lnTo>
                  <a:pt x="1810540" y="0"/>
                </a:lnTo>
              </a:path>
            </a:pathLst>
          </a:custGeom>
          <a:ln w="38100">
            <a:solidFill>
              <a:srgbClr val="CD665F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7727721" y="2033956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85573" y="0"/>
                </a:moveTo>
                <a:lnTo>
                  <a:pt x="2439" y="142506"/>
                </a:lnTo>
                <a:lnTo>
                  <a:pt x="0" y="149668"/>
                </a:lnTo>
                <a:lnTo>
                  <a:pt x="477" y="156956"/>
                </a:lnTo>
                <a:lnTo>
                  <a:pt x="3650" y="163534"/>
                </a:lnTo>
                <a:lnTo>
                  <a:pt x="9297" y="168567"/>
                </a:lnTo>
                <a:lnTo>
                  <a:pt x="16459" y="171008"/>
                </a:lnTo>
                <a:lnTo>
                  <a:pt x="23747" y="170534"/>
                </a:lnTo>
                <a:lnTo>
                  <a:pt x="30325" y="167361"/>
                </a:lnTo>
                <a:lnTo>
                  <a:pt x="35357" y="161709"/>
                </a:lnTo>
                <a:lnTo>
                  <a:pt x="85573" y="75615"/>
                </a:lnTo>
                <a:lnTo>
                  <a:pt x="129685" y="75615"/>
                </a:lnTo>
                <a:lnTo>
                  <a:pt x="85573" y="0"/>
                </a:lnTo>
                <a:close/>
              </a:path>
              <a:path w="171450" h="171450">
                <a:moveTo>
                  <a:pt x="129685" y="75615"/>
                </a:moveTo>
                <a:lnTo>
                  <a:pt x="85573" y="75615"/>
                </a:lnTo>
                <a:lnTo>
                  <a:pt x="135789" y="161709"/>
                </a:lnTo>
                <a:lnTo>
                  <a:pt x="140822" y="167361"/>
                </a:lnTo>
                <a:lnTo>
                  <a:pt x="147400" y="170534"/>
                </a:lnTo>
                <a:lnTo>
                  <a:pt x="154688" y="171008"/>
                </a:lnTo>
                <a:lnTo>
                  <a:pt x="161849" y="168567"/>
                </a:lnTo>
                <a:lnTo>
                  <a:pt x="167497" y="163534"/>
                </a:lnTo>
                <a:lnTo>
                  <a:pt x="170670" y="156956"/>
                </a:lnTo>
                <a:lnTo>
                  <a:pt x="171147" y="149668"/>
                </a:lnTo>
                <a:lnTo>
                  <a:pt x="168707" y="142506"/>
                </a:lnTo>
                <a:lnTo>
                  <a:pt x="129685" y="75615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39"/>
          <p:cNvSpPr txBox="1"/>
          <p:nvPr/>
        </p:nvSpPr>
        <p:spPr>
          <a:xfrm>
            <a:off x="7168185" y="3058338"/>
            <a:ext cx="2462569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2100"/>
              </a:lnSpc>
            </a:pPr>
            <a:r>
              <a:rPr sz="1800">
                <a:latin typeface="Calibri"/>
                <a:cs typeface="Calibri"/>
              </a:rPr>
              <a:t>⑥</a:t>
            </a:r>
            <a:r>
              <a:rPr sz="1800" smtClean="0">
                <a:latin typeface="Calibri"/>
                <a:cs typeface="Calibri"/>
              </a:rPr>
              <a:t>I/O</a:t>
            </a:r>
            <a:r>
              <a:rPr lang="en-US" sz="1800" smtClean="0">
                <a:latin typeface="Calibri"/>
                <a:cs typeface="Calibri"/>
              </a:rPr>
              <a:t> </a:t>
            </a:r>
            <a:r>
              <a:rPr lang="ko-KR" altLang="en-US" sz="1800" smtClean="0">
                <a:latin typeface="Calibri"/>
                <a:cs typeface="Calibri"/>
              </a:rPr>
              <a:t>결과를 해석하여 완료 핸들러에 보낸다</a:t>
            </a:r>
            <a:r>
              <a:rPr lang="en-US" altLang="ko-KR" sz="1800" smtClean="0">
                <a:latin typeface="Calibri"/>
                <a:cs typeface="Calibri"/>
              </a:rPr>
              <a:t>.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4568" y="1564105"/>
            <a:ext cx="16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완료 핸들러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5963" y="5345820"/>
            <a:ext cx="237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io_service</a:t>
            </a:r>
            <a:r>
              <a:rPr lang="ko-KR" altLang="en-US" sz="1400" smtClean="0"/>
              <a:t>가 이것을 던진다</a:t>
            </a:r>
            <a:endParaRPr lang="ko-KR" alt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5522413" y="5653597"/>
            <a:ext cx="80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3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305" y="360947"/>
            <a:ext cx="88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Boost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6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MS PGothic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jacking</dc:creator>
  <cp:lastModifiedBy>jacking</cp:lastModifiedBy>
  <cp:revision>2</cp:revision>
  <dcterms:created xsi:type="dcterms:W3CDTF">2017-03-06T05:59:15Z</dcterms:created>
  <dcterms:modified xsi:type="dcterms:W3CDTF">2017-03-06T06:10:46Z</dcterms:modified>
</cp:coreProperties>
</file>