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72" r:id="rId2"/>
    <p:sldId id="260" r:id="rId3"/>
    <p:sldId id="273" r:id="rId4"/>
    <p:sldId id="274" r:id="rId5"/>
    <p:sldId id="262" r:id="rId6"/>
    <p:sldId id="269" r:id="rId7"/>
    <p:sldId id="278" r:id="rId8"/>
    <p:sldId id="277" r:id="rId9"/>
    <p:sldId id="276" r:id="rId10"/>
    <p:sldId id="280" r:id="rId11"/>
    <p:sldId id="281" r:id="rId12"/>
    <p:sldId id="28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3" y="1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6741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67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03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9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4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77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9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1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51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28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6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07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36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74873-60D4-48A6-AC45-A8B9381ADE51}"/>
              </a:ext>
            </a:extLst>
          </p:cNvPr>
          <p:cNvSpPr txBox="1"/>
          <p:nvPr/>
        </p:nvSpPr>
        <p:spPr>
          <a:xfrm>
            <a:off x="140043" y="164756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F9EBB-15F6-4E31-B2D5-5C391D18E40E}"/>
              </a:ext>
            </a:extLst>
          </p:cNvPr>
          <p:cNvSpPr txBox="1"/>
          <p:nvPr/>
        </p:nvSpPr>
        <p:spPr>
          <a:xfrm>
            <a:off x="321276" y="897924"/>
            <a:ext cx="8081318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대 규모 동시 접속을 처리할 수 있는 채팅 서버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분산 서버 구조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Scale-Out</a:t>
            </a:r>
            <a:r>
              <a:rPr lang="ko-KR" altLang="en-US" sz="1800" dirty="0"/>
              <a:t>을 통한 서버 확장 가능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NATS MQ</a:t>
            </a:r>
            <a:r>
              <a:rPr lang="ko-KR" altLang="en-US" sz="1800" dirty="0"/>
              <a:t>를 사용하여 서버 간 통신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서비스 도중 서버 교체 및 확장 가능</a:t>
            </a:r>
          </a:p>
        </p:txBody>
      </p:sp>
    </p:spTree>
    <p:extLst>
      <p:ext uri="{BB962C8B-B14F-4D97-AF65-F5344CB8AC3E}">
        <p14:creationId xmlns:p14="http://schemas.microsoft.com/office/powerpoint/2010/main" val="71744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1" y="123567"/>
            <a:ext cx="614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패킷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다이얼그램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방 입장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 err="1"/>
                <a:t>GatewayServer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0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D5F697-F9EC-4CFC-BAF1-5E08E97A8937}"/>
              </a:ext>
            </a:extLst>
          </p:cNvPr>
          <p:cNvSpPr/>
          <p:nvPr/>
        </p:nvSpPr>
        <p:spPr>
          <a:xfrm>
            <a:off x="5636932" y="1650658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C9744-D6DA-4B66-A78B-4B0E45FE51E5}"/>
              </a:ext>
            </a:extLst>
          </p:cNvPr>
          <p:cNvSpPr/>
          <p:nvPr/>
        </p:nvSpPr>
        <p:spPr>
          <a:xfrm>
            <a:off x="3122448" y="2402563"/>
            <a:ext cx="24945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MQ_PACKET_ID_ROOM_ENTER_REQ</a:t>
            </a:r>
            <a:endParaRPr lang="ko-KR" altLang="en-US" sz="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744429" y="1871942"/>
            <a:ext cx="2217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PACKET_ID_ROOM_ENTER_REQ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/>
          <p:nvPr/>
        </p:nvCxnSpPr>
        <p:spPr>
          <a:xfrm>
            <a:off x="798233" y="2119707"/>
            <a:ext cx="206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DC193A-EFD3-4280-85BB-9457D09063A4}"/>
              </a:ext>
            </a:extLst>
          </p:cNvPr>
          <p:cNvCxnSpPr>
            <a:cxnSpLocks/>
          </p:cNvCxnSpPr>
          <p:nvPr/>
        </p:nvCxnSpPr>
        <p:spPr>
          <a:xfrm>
            <a:off x="3232513" y="2667522"/>
            <a:ext cx="2309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E7C443-A275-494B-AC13-E530D6A30A27}"/>
              </a:ext>
            </a:extLst>
          </p:cNvPr>
          <p:cNvCxnSpPr>
            <a:cxnSpLocks/>
          </p:cNvCxnSpPr>
          <p:nvPr/>
        </p:nvCxnSpPr>
        <p:spPr>
          <a:xfrm flipH="1">
            <a:off x="3198599" y="3253945"/>
            <a:ext cx="2342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A084AD-E6CF-476A-8748-AC0758D1D5DB}"/>
              </a:ext>
            </a:extLst>
          </p:cNvPr>
          <p:cNvSpPr/>
          <p:nvPr/>
        </p:nvSpPr>
        <p:spPr>
          <a:xfrm>
            <a:off x="3165109" y="2988676"/>
            <a:ext cx="24801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MQ_PACKET_ID_ROOM_ENTER_RES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713941" y="3612291"/>
            <a:ext cx="224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5234252" y="545120"/>
            <a:ext cx="983380" cy="1053848"/>
            <a:chOff x="6857058" y="437202"/>
            <a:chExt cx="983380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857058" y="437202"/>
              <a:ext cx="983380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/>
                <a:t>ChatServer</a:t>
              </a:r>
              <a:endParaRPr sz="105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1B4982-9AEB-4A0B-ABB4-800CF0915D32}"/>
              </a:ext>
            </a:extLst>
          </p:cNvPr>
          <p:cNvSpPr/>
          <p:nvPr/>
        </p:nvSpPr>
        <p:spPr>
          <a:xfrm>
            <a:off x="766080" y="3358979"/>
            <a:ext cx="22028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PACKET_ID_ROOM_ENTER_RES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1575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1" y="123567"/>
            <a:ext cx="614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패킷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다이얼그램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방 나가기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 err="1"/>
                <a:t>GatewayServer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0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D5F697-F9EC-4CFC-BAF1-5E08E97A8937}"/>
              </a:ext>
            </a:extLst>
          </p:cNvPr>
          <p:cNvSpPr/>
          <p:nvPr/>
        </p:nvSpPr>
        <p:spPr>
          <a:xfrm>
            <a:off x="5636932" y="1650658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C9744-D6DA-4B66-A78B-4B0E45FE51E5}"/>
              </a:ext>
            </a:extLst>
          </p:cNvPr>
          <p:cNvSpPr/>
          <p:nvPr/>
        </p:nvSpPr>
        <p:spPr>
          <a:xfrm>
            <a:off x="3122448" y="2402563"/>
            <a:ext cx="24945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MQ_PACKET_ID_ROOM_LEAVE_REQ</a:t>
            </a:r>
            <a:endParaRPr lang="ko-KR" altLang="en-US" sz="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744429" y="1871942"/>
            <a:ext cx="2217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PACKET_ID_ROOM_LEAVE_REQ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/>
          <p:nvPr/>
        </p:nvCxnSpPr>
        <p:spPr>
          <a:xfrm>
            <a:off x="798233" y="2119707"/>
            <a:ext cx="206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DC193A-EFD3-4280-85BB-9457D09063A4}"/>
              </a:ext>
            </a:extLst>
          </p:cNvPr>
          <p:cNvCxnSpPr>
            <a:cxnSpLocks/>
          </p:cNvCxnSpPr>
          <p:nvPr/>
        </p:nvCxnSpPr>
        <p:spPr>
          <a:xfrm>
            <a:off x="3232513" y="2667522"/>
            <a:ext cx="2309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E7C443-A275-494B-AC13-E530D6A30A27}"/>
              </a:ext>
            </a:extLst>
          </p:cNvPr>
          <p:cNvCxnSpPr>
            <a:cxnSpLocks/>
          </p:cNvCxnSpPr>
          <p:nvPr/>
        </p:nvCxnSpPr>
        <p:spPr>
          <a:xfrm flipH="1">
            <a:off x="3198599" y="3253945"/>
            <a:ext cx="2342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A084AD-E6CF-476A-8748-AC0758D1D5DB}"/>
              </a:ext>
            </a:extLst>
          </p:cNvPr>
          <p:cNvSpPr/>
          <p:nvPr/>
        </p:nvSpPr>
        <p:spPr>
          <a:xfrm>
            <a:off x="3165109" y="2988676"/>
            <a:ext cx="24801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MQ_PACKET_ID_ROOM_LEAVE_RES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713941" y="3612291"/>
            <a:ext cx="224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5234252" y="545120"/>
            <a:ext cx="983380" cy="1053848"/>
            <a:chOff x="6857058" y="437202"/>
            <a:chExt cx="983380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857058" y="437202"/>
              <a:ext cx="983380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/>
                <a:t>ChatServer</a:t>
              </a:r>
              <a:endParaRPr sz="105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1B4982-9AEB-4A0B-ABB4-800CF0915D32}"/>
              </a:ext>
            </a:extLst>
          </p:cNvPr>
          <p:cNvSpPr/>
          <p:nvPr/>
        </p:nvSpPr>
        <p:spPr>
          <a:xfrm>
            <a:off x="766080" y="3358979"/>
            <a:ext cx="22028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PACKET_ID_ROOM_LEAVE_RES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366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1" y="123567"/>
            <a:ext cx="614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패킷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다이얼그램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방 채팅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 err="1"/>
                <a:t>GatewayServer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0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D5F697-F9EC-4CFC-BAF1-5E08E97A8937}"/>
              </a:ext>
            </a:extLst>
          </p:cNvPr>
          <p:cNvSpPr/>
          <p:nvPr/>
        </p:nvSpPr>
        <p:spPr>
          <a:xfrm>
            <a:off x="5636932" y="1650658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C9744-D6DA-4B66-A78B-4B0E45FE51E5}"/>
              </a:ext>
            </a:extLst>
          </p:cNvPr>
          <p:cNvSpPr/>
          <p:nvPr/>
        </p:nvSpPr>
        <p:spPr>
          <a:xfrm>
            <a:off x="3158776" y="2295810"/>
            <a:ext cx="2360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MQ_PACKET_ID_RELAY_REQ</a:t>
            </a:r>
          </a:p>
          <a:p>
            <a:r>
              <a:rPr lang="en-US" altLang="ko-KR" sz="1000" dirty="0"/>
              <a:t>  [ PACKET_ID_ROOM_CHAT_REQ ]</a:t>
            </a:r>
            <a:endParaRPr lang="ko-KR" altLang="en-US" sz="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744429" y="1871942"/>
            <a:ext cx="2217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PACKET_ID_ROOM_CHAT_REQ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/>
          <p:nvPr/>
        </p:nvCxnSpPr>
        <p:spPr>
          <a:xfrm>
            <a:off x="798233" y="2119707"/>
            <a:ext cx="206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DC193A-EFD3-4280-85BB-9457D09063A4}"/>
              </a:ext>
            </a:extLst>
          </p:cNvPr>
          <p:cNvCxnSpPr>
            <a:cxnSpLocks/>
          </p:cNvCxnSpPr>
          <p:nvPr/>
        </p:nvCxnSpPr>
        <p:spPr>
          <a:xfrm>
            <a:off x="3232513" y="2667522"/>
            <a:ext cx="2309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E7C443-A275-494B-AC13-E530D6A30A27}"/>
              </a:ext>
            </a:extLst>
          </p:cNvPr>
          <p:cNvCxnSpPr>
            <a:cxnSpLocks/>
          </p:cNvCxnSpPr>
          <p:nvPr/>
        </p:nvCxnSpPr>
        <p:spPr>
          <a:xfrm flipH="1">
            <a:off x="3198599" y="3377515"/>
            <a:ext cx="2342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A084AD-E6CF-476A-8748-AC0758D1D5DB}"/>
              </a:ext>
            </a:extLst>
          </p:cNvPr>
          <p:cNvSpPr/>
          <p:nvPr/>
        </p:nvSpPr>
        <p:spPr>
          <a:xfrm>
            <a:off x="3165109" y="2988676"/>
            <a:ext cx="2501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MQ_PACKET_ID_RELAY_RES</a:t>
            </a:r>
            <a:br>
              <a:rPr lang="en-US" altLang="ko-KR" sz="1000" dirty="0"/>
            </a:br>
            <a:r>
              <a:rPr lang="en-US" altLang="ko-KR" sz="1000" dirty="0"/>
              <a:t>  [PACKET_ID_ROOM_CHAT_NOTIFY ]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713941" y="3612291"/>
            <a:ext cx="224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5234252" y="545120"/>
            <a:ext cx="983380" cy="1053848"/>
            <a:chOff x="6857058" y="437202"/>
            <a:chExt cx="983380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857058" y="437202"/>
              <a:ext cx="983380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/>
                <a:t>ChatServer</a:t>
              </a:r>
              <a:endParaRPr sz="105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1B4982-9AEB-4A0B-ABB4-800CF0915D32}"/>
              </a:ext>
            </a:extLst>
          </p:cNvPr>
          <p:cNvSpPr/>
          <p:nvPr/>
        </p:nvSpPr>
        <p:spPr>
          <a:xfrm>
            <a:off x="766080" y="3358979"/>
            <a:ext cx="23246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PACKET_ID_ROOM_CHAT_NOTIFY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7760A-752C-4A7B-B9E8-78334DD58F4E}"/>
              </a:ext>
            </a:extLst>
          </p:cNvPr>
          <p:cNvSpPr txBox="1"/>
          <p:nvPr/>
        </p:nvSpPr>
        <p:spPr>
          <a:xfrm>
            <a:off x="696326" y="3097369"/>
            <a:ext cx="208509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방에 있는 모든 유저가 받는다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701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93;p17"/>
          <p:cNvCxnSpPr>
            <a:cxnSpLocks/>
          </p:cNvCxnSpPr>
          <p:nvPr/>
        </p:nvCxnSpPr>
        <p:spPr>
          <a:xfrm flipH="1">
            <a:off x="2939061" y="2319784"/>
            <a:ext cx="977737" cy="0"/>
          </a:xfrm>
          <a:prstGeom prst="straightConnector1">
            <a:avLst/>
          </a:prstGeom>
          <a:noFill/>
          <a:ln w="1270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93;p17"/>
          <p:cNvCxnSpPr>
            <a:cxnSpLocks/>
            <a:stCxn id="11" idx="1"/>
          </p:cNvCxnSpPr>
          <p:nvPr/>
        </p:nvCxnSpPr>
        <p:spPr>
          <a:xfrm flipH="1">
            <a:off x="4712043" y="955632"/>
            <a:ext cx="1150208" cy="1033274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3;p17"/>
          <p:cNvCxnSpPr>
            <a:cxnSpLocks/>
          </p:cNvCxnSpPr>
          <p:nvPr/>
        </p:nvCxnSpPr>
        <p:spPr>
          <a:xfrm flipH="1" flipV="1">
            <a:off x="4712043" y="2722436"/>
            <a:ext cx="1387306" cy="1346560"/>
          </a:xfrm>
          <a:prstGeom prst="straightConnector1">
            <a:avLst/>
          </a:prstGeom>
          <a:noFill/>
          <a:ln w="127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0" y="2003489"/>
            <a:ext cx="372349" cy="705207"/>
          </a:xfrm>
          <a:prstGeom prst="rect">
            <a:avLst/>
          </a:prstGeom>
        </p:spPr>
      </p:pic>
      <p:cxnSp>
        <p:nvCxnSpPr>
          <p:cNvPr id="48" name="Google Shape;91;p17"/>
          <p:cNvCxnSpPr>
            <a:cxnSpLocks/>
          </p:cNvCxnSpPr>
          <p:nvPr/>
        </p:nvCxnSpPr>
        <p:spPr>
          <a:xfrm flipV="1">
            <a:off x="858734" y="2309592"/>
            <a:ext cx="1254588" cy="1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061" y="1371065"/>
            <a:ext cx="1013229" cy="14387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296860" y="1859912"/>
            <a:ext cx="2035121" cy="5542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251" y="222102"/>
            <a:ext cx="1065349" cy="1467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EC58E7-AAAF-41CF-9C6F-26EB3D60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161" y="1874602"/>
            <a:ext cx="647790" cy="11241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76DD83-7915-4CB6-BBDE-E1394B2658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032" y="826479"/>
            <a:ext cx="781159" cy="114316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526FF3-E360-4D12-84A5-6640192EBBE9}"/>
              </a:ext>
            </a:extLst>
          </p:cNvPr>
          <p:cNvGrpSpPr/>
          <p:nvPr/>
        </p:nvGrpSpPr>
        <p:grpSpPr>
          <a:xfrm>
            <a:off x="7509439" y="1582742"/>
            <a:ext cx="1431993" cy="1640547"/>
            <a:chOff x="4712043" y="3427690"/>
            <a:chExt cx="1431993" cy="1640547"/>
          </a:xfrm>
        </p:grpSpPr>
        <p:pic>
          <p:nvPicPr>
            <p:cNvPr id="26" name="Google Shape;81;p17">
              <a:extLst>
                <a:ext uri="{FF2B5EF4-FFF2-40B4-BE49-F238E27FC236}">
                  <a16:creationId xmlns:a16="http://schemas.microsoft.com/office/drawing/2014/main" id="{F445362C-D302-4E39-A91F-42486F9D4E2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914640" y="3848437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82;p17">
              <a:extLst>
                <a:ext uri="{FF2B5EF4-FFF2-40B4-BE49-F238E27FC236}">
                  <a16:creationId xmlns:a16="http://schemas.microsoft.com/office/drawing/2014/main" id="{1F5B42F3-8FEA-4E6B-AD84-01981E70B8C2}"/>
                </a:ext>
              </a:extLst>
            </p:cNvPr>
            <p:cNvSpPr txBox="1"/>
            <p:nvPr/>
          </p:nvSpPr>
          <p:spPr>
            <a:xfrm>
              <a:off x="4712043" y="3427690"/>
              <a:ext cx="1431993" cy="449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Center</a:t>
              </a:r>
              <a:r>
                <a:rPr lang="ko" sz="1050" b="1" dirty="0"/>
                <a:t> Server</a:t>
              </a:r>
              <a:endParaRPr sz="1050"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dirty="0"/>
                <a:t>C#</a:t>
              </a:r>
              <a:endParaRPr sz="1050" dirty="0"/>
            </a:p>
          </p:txBody>
        </p:sp>
      </p:grpSp>
      <p:cxnSp>
        <p:nvCxnSpPr>
          <p:cNvPr id="30" name="Google Shape;93;p17">
            <a:extLst>
              <a:ext uri="{FF2B5EF4-FFF2-40B4-BE49-F238E27FC236}">
                <a16:creationId xmlns:a16="http://schemas.microsoft.com/office/drawing/2014/main" id="{C1433746-C08C-4E0E-93A8-113EC6E2F337}"/>
              </a:ext>
            </a:extLst>
          </p:cNvPr>
          <p:cNvCxnSpPr>
            <a:cxnSpLocks/>
          </p:cNvCxnSpPr>
          <p:nvPr/>
        </p:nvCxnSpPr>
        <p:spPr>
          <a:xfrm flipH="1">
            <a:off x="4738383" y="2421064"/>
            <a:ext cx="2771056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7577BB-B687-4F49-97FA-A60048EB5088}"/>
              </a:ext>
            </a:extLst>
          </p:cNvPr>
          <p:cNvGrpSpPr/>
          <p:nvPr/>
        </p:nvGrpSpPr>
        <p:grpSpPr>
          <a:xfrm>
            <a:off x="6219848" y="3113864"/>
            <a:ext cx="981600" cy="1843291"/>
            <a:chOff x="4571997" y="336620"/>
            <a:chExt cx="981600" cy="1843291"/>
          </a:xfrm>
        </p:grpSpPr>
        <p:pic>
          <p:nvPicPr>
            <p:cNvPr id="34" name="Google Shape;87;p17">
              <a:extLst>
                <a:ext uri="{FF2B5EF4-FFF2-40B4-BE49-F238E27FC236}">
                  <a16:creationId xmlns:a16="http://schemas.microsoft.com/office/drawing/2014/main" id="{919819E5-FC60-49B2-8BC4-07603EB5F77D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814397" y="961629"/>
              <a:ext cx="728505" cy="1218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87;p17">
              <a:extLst>
                <a:ext uri="{FF2B5EF4-FFF2-40B4-BE49-F238E27FC236}">
                  <a16:creationId xmlns:a16="http://schemas.microsoft.com/office/drawing/2014/main" id="{5CAE0B2D-AA4E-4712-B0D8-6E297A72C835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72000" y="784299"/>
              <a:ext cx="728505" cy="1218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88;p17">
              <a:extLst>
                <a:ext uri="{FF2B5EF4-FFF2-40B4-BE49-F238E27FC236}">
                  <a16:creationId xmlns:a16="http://schemas.microsoft.com/office/drawing/2014/main" id="{4C3B5E12-1098-48F3-BB76-27D1A56DDB69}"/>
                </a:ext>
              </a:extLst>
            </p:cNvPr>
            <p:cNvSpPr txBox="1"/>
            <p:nvPr/>
          </p:nvSpPr>
          <p:spPr>
            <a:xfrm>
              <a:off x="4571997" y="336620"/>
              <a:ext cx="981600" cy="44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b="1" dirty="0"/>
                <a:t>DB 서버</a:t>
              </a:r>
              <a:endParaRPr sz="1050"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dirty="0"/>
                <a:t>C#</a:t>
              </a:r>
              <a:endParaRPr sz="1050" dirty="0"/>
            </a:p>
          </p:txBody>
        </p:sp>
      </p:grpSp>
      <p:pic>
        <p:nvPicPr>
          <p:cNvPr id="37" name="Google Shape;89;p17">
            <a:extLst>
              <a:ext uri="{FF2B5EF4-FFF2-40B4-BE49-F238E27FC236}">
                <a16:creationId xmlns:a16="http://schemas.microsoft.com/office/drawing/2014/main" id="{555C842A-3CAB-46A8-8E85-E7C0AC6766C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83404" y="3692967"/>
            <a:ext cx="622855" cy="77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DE55B9DD-6226-4B12-8A5C-B857FA17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50" y="4511545"/>
            <a:ext cx="1346219" cy="44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9EEED0B-0145-47B7-8ACC-CE4E81BD4D8C}"/>
              </a:ext>
            </a:extLst>
          </p:cNvPr>
          <p:cNvSpPr txBox="1"/>
          <p:nvPr/>
        </p:nvSpPr>
        <p:spPr>
          <a:xfrm>
            <a:off x="140043" y="164756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서버 구조도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74873-60D4-48A6-AC45-A8B9381ADE51}"/>
              </a:ext>
            </a:extLst>
          </p:cNvPr>
          <p:cNvSpPr txBox="1"/>
          <p:nvPr/>
        </p:nvSpPr>
        <p:spPr>
          <a:xfrm>
            <a:off x="140043" y="164756"/>
            <a:ext cx="413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서버 구현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5EA2F-E05E-47CA-A525-E11DAD845234}"/>
              </a:ext>
            </a:extLst>
          </p:cNvPr>
          <p:cNvSpPr txBox="1"/>
          <p:nvPr/>
        </p:nvSpPr>
        <p:spPr>
          <a:xfrm>
            <a:off x="263610" y="811087"/>
            <a:ext cx="77929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GatewayServer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TCP 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NATS MQ Client</a:t>
            </a:r>
          </a:p>
          <a:p>
            <a:endParaRPr lang="en-US" altLang="ko-KR" dirty="0"/>
          </a:p>
          <a:p>
            <a:r>
              <a:rPr lang="en-US" altLang="ko-KR" b="1" dirty="0" err="1"/>
              <a:t>ChatServer</a:t>
            </a:r>
            <a:r>
              <a:rPr lang="en-US" altLang="ko-KR" dirty="0"/>
              <a:t>, </a:t>
            </a:r>
            <a:r>
              <a:rPr lang="en-US" altLang="ko-KR" b="1" dirty="0" err="1"/>
              <a:t>CenterServer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.NET Core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NATS MQ Client</a:t>
            </a:r>
          </a:p>
          <a:p>
            <a:endParaRPr lang="en-US" altLang="ko-KR" dirty="0"/>
          </a:p>
          <a:p>
            <a:r>
              <a:rPr lang="en-US" altLang="ko-KR" b="1" dirty="0" err="1"/>
              <a:t>DBServer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.NET Core 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NATS MQ 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2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2D283-7175-44BA-938C-94421243B563}"/>
              </a:ext>
            </a:extLst>
          </p:cNvPr>
          <p:cNvSpPr txBox="1"/>
          <p:nvPr/>
        </p:nvSpPr>
        <p:spPr>
          <a:xfrm>
            <a:off x="140043" y="164756"/>
            <a:ext cx="636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각 서버 별 </a:t>
            </a:r>
            <a:r>
              <a:rPr lang="en-US" altLang="ko-KR" sz="3600" dirty="0"/>
              <a:t>Queue </a:t>
            </a:r>
            <a:r>
              <a:rPr lang="ko-KR" altLang="en-US" sz="3600" dirty="0"/>
              <a:t>이름 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0F1B42-9C0B-4558-BD92-408FC93CEAC0}"/>
              </a:ext>
            </a:extLst>
          </p:cNvPr>
          <p:cNvSpPr/>
          <p:nvPr/>
        </p:nvSpPr>
        <p:spPr>
          <a:xfrm>
            <a:off x="308919" y="90781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CenterServer</a:t>
            </a:r>
            <a:r>
              <a:rPr lang="en-US" altLang="ko-KR" sz="1800" dirty="0"/>
              <a:t> : Center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예</a:t>
            </a:r>
            <a:r>
              <a:rPr lang="en-US" altLang="ko-KR" sz="1800" dirty="0"/>
              <a:t>)  CENTER</a:t>
            </a:r>
            <a:br>
              <a:rPr lang="en-US" altLang="ko-KR" sz="1800" dirty="0"/>
            </a:b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DB</a:t>
            </a:r>
            <a:r>
              <a:rPr lang="en-US" altLang="ko-KR" sz="1800" dirty="0"/>
              <a:t>Server: </a:t>
            </a:r>
            <a:r>
              <a:rPr lang="ko-KR" altLang="en-US" sz="1800" dirty="0"/>
              <a:t>DB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예</a:t>
            </a:r>
            <a:r>
              <a:rPr lang="en-US" altLang="ko-KR" sz="1800" dirty="0"/>
              <a:t>) DB</a:t>
            </a:r>
            <a:br>
              <a:rPr lang="en-US" altLang="ko-KR" sz="1800" dirty="0"/>
            </a:b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Gate</a:t>
            </a:r>
            <a:r>
              <a:rPr lang="en-US" altLang="ko-KR" sz="1800" dirty="0"/>
              <a:t>w</a:t>
            </a:r>
            <a:r>
              <a:rPr lang="ko-KR" altLang="en-US" sz="1800" dirty="0" err="1"/>
              <a:t>ay</a:t>
            </a:r>
            <a:r>
              <a:rPr lang="en-US" altLang="ko-KR" sz="1800" dirty="0"/>
              <a:t>Server</a:t>
            </a:r>
            <a:r>
              <a:rPr lang="ko-KR" altLang="en-US" sz="1800" dirty="0"/>
              <a:t>: </a:t>
            </a:r>
            <a:r>
              <a:rPr lang="ko-KR" altLang="en-US" sz="1800" dirty="0" err="1"/>
              <a:t>GATE.서버번호</a:t>
            </a: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예) GATE.1</a:t>
            </a:r>
            <a:br>
              <a:rPr lang="en-US" altLang="ko-KR" sz="1800" dirty="0"/>
            </a:b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ChatServer</a:t>
            </a:r>
            <a:r>
              <a:rPr lang="ko-KR" altLang="en-US" sz="1800" dirty="0"/>
              <a:t>: </a:t>
            </a:r>
            <a:r>
              <a:rPr lang="ko-KR" altLang="en-US" sz="1800" dirty="0" err="1"/>
              <a:t>CHAT.서버번호</a:t>
            </a: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예) CHAT.1</a:t>
            </a:r>
          </a:p>
        </p:txBody>
      </p:sp>
    </p:spTree>
    <p:extLst>
      <p:ext uri="{BB962C8B-B14F-4D97-AF65-F5344CB8AC3E}">
        <p14:creationId xmlns:p14="http://schemas.microsoft.com/office/powerpoint/2010/main" val="4552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913251" y="1392159"/>
            <a:ext cx="692991" cy="1164007"/>
            <a:chOff x="6247180" y="700105"/>
            <a:chExt cx="692991" cy="11640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7180" y="770590"/>
              <a:ext cx="586919" cy="10935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25617" y="700105"/>
              <a:ext cx="3145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(1)</a:t>
              </a:r>
              <a:endParaRPr lang="ko-KR" altLang="en-US" sz="1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13251" y="2780827"/>
            <a:ext cx="753465" cy="1164008"/>
            <a:chOff x="6247180" y="2088773"/>
            <a:chExt cx="753465" cy="116400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7180" y="2159259"/>
              <a:ext cx="586919" cy="109352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625616" y="2088773"/>
              <a:ext cx="37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(N)</a:t>
              </a:r>
              <a:endParaRPr lang="ko-KR" altLang="en-US" sz="1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06585" y="1574475"/>
            <a:ext cx="314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06585" y="2962263"/>
            <a:ext cx="33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100447" y="1367201"/>
            <a:ext cx="1155117" cy="449301"/>
            <a:chOff x="4158721" y="1032424"/>
            <a:chExt cx="1155117" cy="44930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765" y="1237348"/>
              <a:ext cx="929030" cy="24437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158721" y="1032424"/>
              <a:ext cx="1155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“DB”</a:t>
              </a:r>
              <a:endParaRPr lang="ko-KR" altLang="en-US" sz="1000" dirty="0"/>
            </a:p>
          </p:txBody>
        </p:sp>
      </p:grpSp>
      <p:cxnSp>
        <p:nvCxnSpPr>
          <p:cNvPr id="50" name="직선 화살표 연결선 49"/>
          <p:cNvCxnSpPr>
            <a:endCxn id="3" idx="1"/>
          </p:cNvCxnSpPr>
          <p:nvPr/>
        </p:nvCxnSpPr>
        <p:spPr>
          <a:xfrm>
            <a:off x="5232425" y="1694313"/>
            <a:ext cx="2680826" cy="3150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182166" y="2241074"/>
            <a:ext cx="2712063" cy="131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093" y="2724792"/>
            <a:ext cx="929030" cy="2443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56" y="3410233"/>
            <a:ext cx="929030" cy="29602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027049" y="2519868"/>
            <a:ext cx="1155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“GATE.1”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087064" y="3215152"/>
            <a:ext cx="104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“GATE.N”</a:t>
            </a:r>
            <a:endParaRPr lang="ko-KR" altLang="en-US" sz="1000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 flipV="1">
            <a:off x="5107386" y="2969169"/>
            <a:ext cx="2805865" cy="58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1673373" y="3556297"/>
            <a:ext cx="2413691" cy="205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649232" y="1605757"/>
            <a:ext cx="2474355" cy="593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1649232" y="1605757"/>
            <a:ext cx="2474355" cy="19818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33832" y="760776"/>
            <a:ext cx="4866726" cy="36402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endCxn id="32" idx="1"/>
          </p:cNvCxnSpPr>
          <p:nvPr/>
        </p:nvCxnSpPr>
        <p:spPr>
          <a:xfrm>
            <a:off x="5255564" y="1694313"/>
            <a:ext cx="2657687" cy="17037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3"/>
          </p:cNvCxnSpPr>
          <p:nvPr/>
        </p:nvCxnSpPr>
        <p:spPr>
          <a:xfrm flipH="1">
            <a:off x="5069123" y="2167628"/>
            <a:ext cx="2844128" cy="679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7" idx="1"/>
            <a:endCxn id="66" idx="3"/>
          </p:cNvCxnSpPr>
          <p:nvPr/>
        </p:nvCxnSpPr>
        <p:spPr>
          <a:xfrm flipH="1" flipV="1">
            <a:off x="1601172" y="2264642"/>
            <a:ext cx="2538921" cy="58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9552" y="103118"/>
            <a:ext cx="478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GatewayServer</a:t>
            </a:r>
            <a:r>
              <a:rPr lang="en-US" altLang="ko-KR" sz="2800" b="1" dirty="0"/>
              <a:t> – </a:t>
            </a:r>
            <a:r>
              <a:rPr lang="en-US" altLang="ko-KR" sz="2800" b="1" dirty="0" err="1"/>
              <a:t>DBServer</a:t>
            </a:r>
            <a:endParaRPr lang="ko-KR" altLang="en-US" sz="28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120" y="762191"/>
            <a:ext cx="1413572" cy="38497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43" y="1545250"/>
            <a:ext cx="1013229" cy="143878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42" y="2962263"/>
            <a:ext cx="1013229" cy="1438784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 flipH="1">
            <a:off x="5136696" y="3661469"/>
            <a:ext cx="2776555" cy="12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4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506585" y="1574475"/>
            <a:ext cx="314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06585" y="2962263"/>
            <a:ext cx="33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100447" y="1213586"/>
            <a:ext cx="1155117" cy="449301"/>
            <a:chOff x="4158721" y="1032424"/>
            <a:chExt cx="1155117" cy="44930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65" y="1237348"/>
              <a:ext cx="929030" cy="24437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158721" y="1032424"/>
              <a:ext cx="1155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“CHAT.1”</a:t>
              </a:r>
              <a:endParaRPr lang="ko-KR" altLang="en-US" sz="1000" dirty="0"/>
            </a:p>
          </p:txBody>
        </p:sp>
      </p:grpSp>
      <p:cxnSp>
        <p:nvCxnSpPr>
          <p:cNvPr id="50" name="직선 화살표 연결선 49"/>
          <p:cNvCxnSpPr>
            <a:stCxn id="42" idx="3"/>
          </p:cNvCxnSpPr>
          <p:nvPr/>
        </p:nvCxnSpPr>
        <p:spPr>
          <a:xfrm>
            <a:off x="5142521" y="1540699"/>
            <a:ext cx="2770730" cy="468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182166" y="2241074"/>
            <a:ext cx="2712063" cy="131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93" y="2724792"/>
            <a:ext cx="929030" cy="2443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56" y="3410233"/>
            <a:ext cx="929030" cy="29602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027049" y="2519868"/>
            <a:ext cx="1155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“GATE.1”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087064" y="3215152"/>
            <a:ext cx="104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“GATE.N”</a:t>
            </a:r>
            <a:endParaRPr lang="ko-KR" altLang="en-US" sz="1000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 flipV="1">
            <a:off x="5088254" y="2932657"/>
            <a:ext cx="2805865" cy="58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1673373" y="3556297"/>
            <a:ext cx="2413691" cy="205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649232" y="1605757"/>
            <a:ext cx="2474355" cy="593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1649232" y="1694313"/>
            <a:ext cx="2437832" cy="18932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33832" y="760776"/>
            <a:ext cx="4866726" cy="36402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35" idx="3"/>
          </p:cNvCxnSpPr>
          <p:nvPr/>
        </p:nvCxnSpPr>
        <p:spPr>
          <a:xfrm>
            <a:off x="5165661" y="2005715"/>
            <a:ext cx="2828259" cy="13776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3"/>
          </p:cNvCxnSpPr>
          <p:nvPr/>
        </p:nvCxnSpPr>
        <p:spPr>
          <a:xfrm flipH="1">
            <a:off x="5069123" y="2167628"/>
            <a:ext cx="2844128" cy="679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7" idx="1"/>
            <a:endCxn id="66" idx="3"/>
          </p:cNvCxnSpPr>
          <p:nvPr/>
        </p:nvCxnSpPr>
        <p:spPr>
          <a:xfrm flipH="1" flipV="1">
            <a:off x="1601172" y="2264642"/>
            <a:ext cx="2538921" cy="58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9552" y="103118"/>
            <a:ext cx="557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GatewayServer</a:t>
            </a:r>
            <a:r>
              <a:rPr lang="en-US" altLang="ko-KR" sz="2800" b="1" dirty="0"/>
              <a:t> – </a:t>
            </a:r>
            <a:r>
              <a:rPr lang="en-US" altLang="ko-KR" sz="2800" b="1" dirty="0" err="1"/>
              <a:t>ChatServer</a:t>
            </a:r>
            <a:endParaRPr lang="ko-KR" altLang="en-US" sz="28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120" y="762191"/>
            <a:ext cx="1413572" cy="38497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43" y="1545250"/>
            <a:ext cx="1013229" cy="143878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42" y="2962263"/>
            <a:ext cx="1013229" cy="1438784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 flipH="1">
            <a:off x="5167285" y="3617325"/>
            <a:ext cx="2776555" cy="12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4123587" y="1678602"/>
            <a:ext cx="1155117" cy="449301"/>
            <a:chOff x="4158721" y="1032424"/>
            <a:chExt cx="1155117" cy="44930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65" y="1237348"/>
              <a:ext cx="929030" cy="24437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158721" y="1032424"/>
              <a:ext cx="1155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“CHAT.N”</a:t>
              </a:r>
              <a:endParaRPr lang="ko-KR" altLang="en-US" sz="1000" dirty="0"/>
            </a:p>
          </p:txBody>
        </p:sp>
      </p:grpSp>
      <p:cxnSp>
        <p:nvCxnSpPr>
          <p:cNvPr id="39" name="직선 화살표 연결선 38"/>
          <p:cNvCxnSpPr>
            <a:stCxn id="67" idx="3"/>
          </p:cNvCxnSpPr>
          <p:nvPr/>
        </p:nvCxnSpPr>
        <p:spPr>
          <a:xfrm flipV="1">
            <a:off x="1609071" y="1970745"/>
            <a:ext cx="2610343" cy="17109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691075" y="1962366"/>
            <a:ext cx="2409372" cy="2502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867627" y="2841186"/>
            <a:ext cx="1099500" cy="1388104"/>
            <a:chOff x="2349316" y="2207970"/>
            <a:chExt cx="1099500" cy="1388104"/>
          </a:xfrm>
        </p:grpSpPr>
        <p:pic>
          <p:nvPicPr>
            <p:cNvPr id="45" name="Google Shape;8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49316" y="2476119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84;p17"/>
            <p:cNvSpPr txBox="1"/>
            <p:nvPr/>
          </p:nvSpPr>
          <p:spPr>
            <a:xfrm>
              <a:off x="2407376" y="2207970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/>
                <a:t>채팅</a:t>
              </a:r>
              <a:r>
                <a:rPr lang="ko" sz="1050" b="1" dirty="0"/>
                <a:t> 서버</a:t>
              </a:r>
              <a:r>
                <a:rPr lang="en-US" altLang="ko" sz="1050" b="1" dirty="0"/>
                <a:t>  N</a:t>
              </a:r>
              <a:endParaRPr sz="105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847394" y="1377985"/>
            <a:ext cx="1099500" cy="1388104"/>
            <a:chOff x="2407376" y="614476"/>
            <a:chExt cx="1099500" cy="1388104"/>
          </a:xfrm>
        </p:grpSpPr>
        <p:pic>
          <p:nvPicPr>
            <p:cNvPr id="48" name="Google Shape;8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07376" y="882625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84;p17"/>
            <p:cNvSpPr txBox="1"/>
            <p:nvPr/>
          </p:nvSpPr>
          <p:spPr>
            <a:xfrm>
              <a:off x="2465436" y="614476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/>
                <a:t>채팅</a:t>
              </a:r>
              <a:r>
                <a:rPr lang="ko" sz="1050" b="1" dirty="0"/>
                <a:t> 서버</a:t>
              </a:r>
              <a:r>
                <a:rPr lang="en-US" altLang="ko" sz="1050" b="1" dirty="0"/>
                <a:t>  1</a:t>
              </a:r>
              <a:endParaRPr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74873-60D4-48A6-AC45-A8B9381ADE51}"/>
              </a:ext>
            </a:extLst>
          </p:cNvPr>
          <p:cNvSpPr txBox="1"/>
          <p:nvPr/>
        </p:nvSpPr>
        <p:spPr>
          <a:xfrm>
            <a:off x="140043" y="164756"/>
            <a:ext cx="506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NATS MQ Scale-Out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3AEEC4-89DE-46BA-B5F5-7E4DC62F7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38" y="1164207"/>
            <a:ext cx="1379480" cy="13911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9D4575-EFD0-4260-889E-E566241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872" y="2760290"/>
            <a:ext cx="1379480" cy="13911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4862A0-B575-4D15-A677-6E202889B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35" y="960364"/>
            <a:ext cx="1013229" cy="14387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073113-04B8-41E1-9B74-5F83B9312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35" y="2399148"/>
            <a:ext cx="1013229" cy="1438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C18E92-2E6E-476A-B8AA-73D37C510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071" y="3704716"/>
            <a:ext cx="1013229" cy="143878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8D125C-32DA-4DBD-BCEE-5A60F0D4EFBF}"/>
              </a:ext>
            </a:extLst>
          </p:cNvPr>
          <p:cNvCxnSpPr>
            <a:cxnSpLocks/>
          </p:cNvCxnSpPr>
          <p:nvPr/>
        </p:nvCxnSpPr>
        <p:spPr>
          <a:xfrm flipV="1">
            <a:off x="1330071" y="1795849"/>
            <a:ext cx="1792070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7C0041-B503-4116-92C6-064FA89405D0}"/>
              </a:ext>
            </a:extLst>
          </p:cNvPr>
          <p:cNvCxnSpPr>
            <a:cxnSpLocks/>
          </p:cNvCxnSpPr>
          <p:nvPr/>
        </p:nvCxnSpPr>
        <p:spPr>
          <a:xfrm flipV="1">
            <a:off x="1330071" y="2116655"/>
            <a:ext cx="1792070" cy="11078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4745DC-1B86-4AEE-B47F-2284BE0C6C3E}"/>
              </a:ext>
            </a:extLst>
          </p:cNvPr>
          <p:cNvCxnSpPr>
            <a:cxnSpLocks/>
          </p:cNvCxnSpPr>
          <p:nvPr/>
        </p:nvCxnSpPr>
        <p:spPr>
          <a:xfrm flipV="1">
            <a:off x="2226106" y="3347651"/>
            <a:ext cx="1057030" cy="12248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1B87AA-FCB4-4757-9B4E-FFE4D49CE9B2}"/>
              </a:ext>
            </a:extLst>
          </p:cNvPr>
          <p:cNvGrpSpPr/>
          <p:nvPr/>
        </p:nvGrpSpPr>
        <p:grpSpPr>
          <a:xfrm>
            <a:off x="5927978" y="844039"/>
            <a:ext cx="1099500" cy="1388104"/>
            <a:chOff x="2407376" y="614476"/>
            <a:chExt cx="1099500" cy="1388104"/>
          </a:xfrm>
        </p:grpSpPr>
        <p:pic>
          <p:nvPicPr>
            <p:cNvPr id="17" name="Google Shape;83;p17">
              <a:extLst>
                <a:ext uri="{FF2B5EF4-FFF2-40B4-BE49-F238E27FC236}">
                  <a16:creationId xmlns:a16="http://schemas.microsoft.com/office/drawing/2014/main" id="{5AAB6368-9E3A-4389-A7EC-A4C28EA4545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07376" y="882625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84;p17">
              <a:extLst>
                <a:ext uri="{FF2B5EF4-FFF2-40B4-BE49-F238E27FC236}">
                  <a16:creationId xmlns:a16="http://schemas.microsoft.com/office/drawing/2014/main" id="{ACE81BED-3C07-40F9-B45A-9951873107D3}"/>
                </a:ext>
              </a:extLst>
            </p:cNvPr>
            <p:cNvSpPr txBox="1"/>
            <p:nvPr/>
          </p:nvSpPr>
          <p:spPr>
            <a:xfrm>
              <a:off x="2465436" y="614476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/>
                <a:t>채팅</a:t>
              </a:r>
              <a:r>
                <a:rPr lang="ko" sz="1050" b="1" dirty="0"/>
                <a:t> 서버</a:t>
              </a:r>
              <a:r>
                <a:rPr lang="en-US" altLang="ko" sz="1050" b="1" dirty="0"/>
                <a:t>  </a:t>
              </a:r>
              <a:endParaRPr sz="105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E65A27-BDFA-41FC-8734-79F43D69263E}"/>
              </a:ext>
            </a:extLst>
          </p:cNvPr>
          <p:cNvGrpSpPr/>
          <p:nvPr/>
        </p:nvGrpSpPr>
        <p:grpSpPr>
          <a:xfrm>
            <a:off x="7193338" y="1976527"/>
            <a:ext cx="1099500" cy="1388104"/>
            <a:chOff x="2407376" y="614476"/>
            <a:chExt cx="1099500" cy="1388104"/>
          </a:xfrm>
        </p:grpSpPr>
        <p:pic>
          <p:nvPicPr>
            <p:cNvPr id="20" name="Google Shape;83;p17">
              <a:extLst>
                <a:ext uri="{FF2B5EF4-FFF2-40B4-BE49-F238E27FC236}">
                  <a16:creationId xmlns:a16="http://schemas.microsoft.com/office/drawing/2014/main" id="{94F24296-0171-4858-A06C-04C5E506A841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07376" y="882625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84;p17">
              <a:extLst>
                <a:ext uri="{FF2B5EF4-FFF2-40B4-BE49-F238E27FC236}">
                  <a16:creationId xmlns:a16="http://schemas.microsoft.com/office/drawing/2014/main" id="{35ADBF3D-FD1F-416D-8808-FCCC4C04DCD8}"/>
                </a:ext>
              </a:extLst>
            </p:cNvPr>
            <p:cNvSpPr txBox="1"/>
            <p:nvPr/>
          </p:nvSpPr>
          <p:spPr>
            <a:xfrm>
              <a:off x="2465436" y="614476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/>
                <a:t>채팅</a:t>
              </a:r>
              <a:r>
                <a:rPr lang="ko" sz="1050" b="1" dirty="0"/>
                <a:t> 서버</a:t>
              </a:r>
              <a:r>
                <a:rPr lang="en-US" altLang="ko" sz="1050" b="1" dirty="0"/>
                <a:t>  </a:t>
              </a:r>
              <a:endParaRPr sz="105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41119C-AAFA-4749-998F-583D57B3B93F}"/>
              </a:ext>
            </a:extLst>
          </p:cNvPr>
          <p:cNvGrpSpPr/>
          <p:nvPr/>
        </p:nvGrpSpPr>
        <p:grpSpPr>
          <a:xfrm>
            <a:off x="6917894" y="3521777"/>
            <a:ext cx="1099500" cy="1388104"/>
            <a:chOff x="2407376" y="614476"/>
            <a:chExt cx="1099500" cy="1388104"/>
          </a:xfrm>
        </p:grpSpPr>
        <p:pic>
          <p:nvPicPr>
            <p:cNvPr id="23" name="Google Shape;83;p17">
              <a:extLst>
                <a:ext uri="{FF2B5EF4-FFF2-40B4-BE49-F238E27FC236}">
                  <a16:creationId xmlns:a16="http://schemas.microsoft.com/office/drawing/2014/main" id="{5A79F358-11D8-4B0C-BE57-94F2B7F6D77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07376" y="882625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84;p17">
              <a:extLst>
                <a:ext uri="{FF2B5EF4-FFF2-40B4-BE49-F238E27FC236}">
                  <a16:creationId xmlns:a16="http://schemas.microsoft.com/office/drawing/2014/main" id="{1EA6759C-4970-4052-B669-059D599369CB}"/>
                </a:ext>
              </a:extLst>
            </p:cNvPr>
            <p:cNvSpPr txBox="1"/>
            <p:nvPr/>
          </p:nvSpPr>
          <p:spPr>
            <a:xfrm>
              <a:off x="2465436" y="614476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/>
                <a:t>채팅</a:t>
              </a:r>
              <a:r>
                <a:rPr lang="ko" sz="1050" b="1" dirty="0"/>
                <a:t> 서버</a:t>
              </a:r>
              <a:r>
                <a:rPr lang="en-US" altLang="ko" sz="1050" b="1" dirty="0"/>
                <a:t>  </a:t>
              </a:r>
              <a:endParaRPr sz="1050" b="1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13CA20-EE22-4F2D-B77D-A8BA6DA06C7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757352" y="1548714"/>
            <a:ext cx="1170626" cy="123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FCBC97-FF14-4598-ACA8-E28DA90542A5}"/>
              </a:ext>
            </a:extLst>
          </p:cNvPr>
          <p:cNvCxnSpPr>
            <a:cxnSpLocks/>
          </p:cNvCxnSpPr>
          <p:nvPr/>
        </p:nvCxnSpPr>
        <p:spPr>
          <a:xfrm flipH="1">
            <a:off x="4876800" y="1886465"/>
            <a:ext cx="1109239" cy="1338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4F76E1-8DA2-4A0E-9EA1-75BD5F104AEE}"/>
              </a:ext>
            </a:extLst>
          </p:cNvPr>
          <p:cNvCxnSpPr>
            <a:cxnSpLocks/>
          </p:cNvCxnSpPr>
          <p:nvPr/>
        </p:nvCxnSpPr>
        <p:spPr>
          <a:xfrm flipH="1" flipV="1">
            <a:off x="4757353" y="1687625"/>
            <a:ext cx="2359888" cy="948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14CBDE-6D34-4063-A7BD-889068A9C2B9}"/>
              </a:ext>
            </a:extLst>
          </p:cNvPr>
          <p:cNvCxnSpPr>
            <a:cxnSpLocks/>
          </p:cNvCxnSpPr>
          <p:nvPr/>
        </p:nvCxnSpPr>
        <p:spPr>
          <a:xfrm flipH="1">
            <a:off x="4876800" y="2891481"/>
            <a:ext cx="2150679" cy="56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D9E3F47-FB53-41B5-8B18-F085BB6B794F}"/>
              </a:ext>
            </a:extLst>
          </p:cNvPr>
          <p:cNvCxnSpPr>
            <a:cxnSpLocks/>
          </p:cNvCxnSpPr>
          <p:nvPr/>
        </p:nvCxnSpPr>
        <p:spPr>
          <a:xfrm flipH="1" flipV="1">
            <a:off x="4757352" y="1886465"/>
            <a:ext cx="2212067" cy="217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211A92-79DF-434B-9524-C356EE45113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876799" y="3704716"/>
            <a:ext cx="2041095" cy="645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2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74873-60D4-48A6-AC45-A8B9381ADE51}"/>
              </a:ext>
            </a:extLst>
          </p:cNvPr>
          <p:cNvSpPr txBox="1"/>
          <p:nvPr/>
        </p:nvSpPr>
        <p:spPr>
          <a:xfrm>
            <a:off x="140043" y="164756"/>
            <a:ext cx="681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ChatServer</a:t>
            </a:r>
            <a:r>
              <a:rPr lang="ko-KR" altLang="en-US" sz="3600" dirty="0"/>
              <a:t>의 </a:t>
            </a:r>
            <a:r>
              <a:rPr lang="en-US" altLang="ko-KR" sz="3600" dirty="0"/>
              <a:t>MQ Subject </a:t>
            </a:r>
            <a:r>
              <a:rPr lang="ko-KR" altLang="en-US" sz="3600" dirty="0"/>
              <a:t>얻기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4918D6-D9E4-4F63-8677-54DD1B8CC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54" y="932953"/>
            <a:ext cx="1431993" cy="203342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2744AE3-6761-447D-8F58-648AA0F4CFF1}"/>
              </a:ext>
            </a:extLst>
          </p:cNvPr>
          <p:cNvGrpSpPr/>
          <p:nvPr/>
        </p:nvGrpSpPr>
        <p:grpSpPr>
          <a:xfrm>
            <a:off x="5706179" y="954842"/>
            <a:ext cx="1716940" cy="1857921"/>
            <a:chOff x="4788309" y="3427449"/>
            <a:chExt cx="1431993" cy="1614283"/>
          </a:xfrm>
        </p:grpSpPr>
        <p:pic>
          <p:nvPicPr>
            <p:cNvPr id="5" name="Google Shape;81;p17">
              <a:extLst>
                <a:ext uri="{FF2B5EF4-FFF2-40B4-BE49-F238E27FC236}">
                  <a16:creationId xmlns:a16="http://schemas.microsoft.com/office/drawing/2014/main" id="{3BB2361F-CC28-4548-9A6E-8A8455E5B89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62735" y="3821932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82;p17">
              <a:extLst>
                <a:ext uri="{FF2B5EF4-FFF2-40B4-BE49-F238E27FC236}">
                  <a16:creationId xmlns:a16="http://schemas.microsoft.com/office/drawing/2014/main" id="{62FD90B8-1600-4AFE-A466-9BF2F2E5E939}"/>
                </a:ext>
              </a:extLst>
            </p:cNvPr>
            <p:cNvSpPr txBox="1"/>
            <p:nvPr/>
          </p:nvSpPr>
          <p:spPr>
            <a:xfrm>
              <a:off x="4788309" y="3427449"/>
              <a:ext cx="1431993" cy="347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Center</a:t>
              </a:r>
              <a:r>
                <a:rPr lang="ko" sz="1050" b="1" dirty="0"/>
                <a:t> Server</a:t>
              </a:r>
              <a:endParaRPr sz="1050"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dirty="0"/>
                <a:t>C#</a:t>
              </a:r>
              <a:endParaRPr sz="1050" dirty="0"/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7655DD7-18D6-40C4-8C8A-AF3A558226AD}"/>
              </a:ext>
            </a:extLst>
          </p:cNvPr>
          <p:cNvCxnSpPr>
            <a:cxnSpLocks/>
          </p:cNvCxnSpPr>
          <p:nvPr/>
        </p:nvCxnSpPr>
        <p:spPr>
          <a:xfrm>
            <a:off x="3029025" y="2191711"/>
            <a:ext cx="2770414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A34715-553D-4FF9-B09D-3A9C1A31EECC}"/>
              </a:ext>
            </a:extLst>
          </p:cNvPr>
          <p:cNvCxnSpPr>
            <a:cxnSpLocks/>
          </p:cNvCxnSpPr>
          <p:nvPr/>
        </p:nvCxnSpPr>
        <p:spPr>
          <a:xfrm flipH="1">
            <a:off x="3029025" y="2615510"/>
            <a:ext cx="2770415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7BDB79-FA9F-44A8-9378-8E8F7550AF45}"/>
              </a:ext>
            </a:extLst>
          </p:cNvPr>
          <p:cNvSpPr txBox="1"/>
          <p:nvPr/>
        </p:nvSpPr>
        <p:spPr>
          <a:xfrm>
            <a:off x="3236647" y="1291086"/>
            <a:ext cx="227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시작 시에 </a:t>
            </a:r>
            <a:endParaRPr lang="en-US" altLang="ko-KR" sz="1000" dirty="0"/>
          </a:p>
          <a:p>
            <a:r>
              <a:rPr lang="ko-KR" altLang="en-US" sz="1000" dirty="0"/>
              <a:t>모든 채팅 서버들의 </a:t>
            </a:r>
            <a:r>
              <a:rPr lang="en-US" altLang="ko-KR" sz="1000" dirty="0"/>
              <a:t>MQ subject </a:t>
            </a:r>
            <a:r>
              <a:rPr lang="ko-KR" altLang="en-US" sz="1000" dirty="0"/>
              <a:t>요청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9DDD9D-4397-4337-8C0F-C26DE014825D}"/>
              </a:ext>
            </a:extLst>
          </p:cNvPr>
          <p:cNvSpPr/>
          <p:nvPr/>
        </p:nvSpPr>
        <p:spPr>
          <a:xfrm>
            <a:off x="3029025" y="1852583"/>
            <a:ext cx="26853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MQ_PACKET_ID_REQ_CHAT_SERVER_MQ_SUBJECT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D4280-5A55-42CE-90AD-D871A532F536}"/>
              </a:ext>
            </a:extLst>
          </p:cNvPr>
          <p:cNvSpPr/>
          <p:nvPr/>
        </p:nvSpPr>
        <p:spPr>
          <a:xfrm>
            <a:off x="3071556" y="2328174"/>
            <a:ext cx="26853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MQ_PACKET_ID_RES_CHAT_SERVER_MQ_SUBJECT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655F5-AC02-43B2-ACC6-E7C72A492DE0}"/>
              </a:ext>
            </a:extLst>
          </p:cNvPr>
          <p:cNvSpPr txBox="1"/>
          <p:nvPr/>
        </p:nvSpPr>
        <p:spPr>
          <a:xfrm>
            <a:off x="6928021" y="3744008"/>
            <a:ext cx="212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ChatServer</a:t>
            </a:r>
            <a:r>
              <a:rPr lang="en-US" altLang="ko-KR" dirty="0"/>
              <a:t> </a:t>
            </a:r>
            <a:r>
              <a:rPr lang="ko-KR" altLang="en-US" dirty="0"/>
              <a:t>목록을 갱신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FBDBA-BC73-411E-9061-4EA7377F2587}"/>
              </a:ext>
            </a:extLst>
          </p:cNvPr>
          <p:cNvSpPr txBox="1"/>
          <p:nvPr/>
        </p:nvSpPr>
        <p:spPr>
          <a:xfrm>
            <a:off x="3275835" y="4107479"/>
            <a:ext cx="2276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채팅 서버  </a:t>
            </a:r>
            <a:r>
              <a:rPr lang="en-US" altLang="ko-KR" sz="1000" dirty="0"/>
              <a:t>MQ subject</a:t>
            </a:r>
            <a:r>
              <a:rPr lang="ko-KR" altLang="en-US" sz="1000" dirty="0"/>
              <a:t>를 통보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03DE536-1AB5-47E5-B48B-9DB77376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54" y="3092396"/>
            <a:ext cx="1431993" cy="203342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D2B9F3-4AEF-44C4-ABBB-698A4A44A56A}"/>
              </a:ext>
            </a:extLst>
          </p:cNvPr>
          <p:cNvGrpSpPr/>
          <p:nvPr/>
        </p:nvGrpSpPr>
        <p:grpSpPr>
          <a:xfrm>
            <a:off x="5785443" y="3074935"/>
            <a:ext cx="1716940" cy="1857921"/>
            <a:chOff x="4788309" y="3427449"/>
            <a:chExt cx="1431993" cy="1614283"/>
          </a:xfrm>
        </p:grpSpPr>
        <p:pic>
          <p:nvPicPr>
            <p:cNvPr id="26" name="Google Shape;81;p17">
              <a:extLst>
                <a:ext uri="{FF2B5EF4-FFF2-40B4-BE49-F238E27FC236}">
                  <a16:creationId xmlns:a16="http://schemas.microsoft.com/office/drawing/2014/main" id="{84EB5A8B-B99A-4E76-8BC0-40B35FDA96E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62735" y="3821932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82;p17">
              <a:extLst>
                <a:ext uri="{FF2B5EF4-FFF2-40B4-BE49-F238E27FC236}">
                  <a16:creationId xmlns:a16="http://schemas.microsoft.com/office/drawing/2014/main" id="{DB1FEB79-98DF-4E68-856B-1015179626A5}"/>
                </a:ext>
              </a:extLst>
            </p:cNvPr>
            <p:cNvSpPr txBox="1"/>
            <p:nvPr/>
          </p:nvSpPr>
          <p:spPr>
            <a:xfrm>
              <a:off x="4788309" y="3427449"/>
              <a:ext cx="1431993" cy="347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/>
                <a:t>Center</a:t>
              </a:r>
              <a:r>
                <a:rPr lang="ko" sz="1050" b="1" dirty="0"/>
                <a:t> Server</a:t>
              </a:r>
              <a:endParaRPr sz="1050"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dirty="0"/>
                <a:t>C#</a:t>
              </a:r>
              <a:endParaRPr sz="105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730671-B110-40A1-ADAF-6B09B423BC40}"/>
              </a:ext>
            </a:extLst>
          </p:cNvPr>
          <p:cNvCxnSpPr>
            <a:cxnSpLocks/>
          </p:cNvCxnSpPr>
          <p:nvPr/>
        </p:nvCxnSpPr>
        <p:spPr>
          <a:xfrm flipH="1">
            <a:off x="3071556" y="4353700"/>
            <a:ext cx="2727883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8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1" y="123567"/>
            <a:ext cx="614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패킷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다이얼그램</a:t>
            </a:r>
            <a:r>
              <a:rPr lang="ko-KR" altLang="en-US" sz="2400" dirty="0"/>
              <a:t> </a:t>
            </a:r>
            <a:r>
              <a:rPr lang="en-US" altLang="ko-KR" sz="2400" dirty="0"/>
              <a:t>-  Gateway</a:t>
            </a:r>
            <a:r>
              <a:rPr lang="ko-KR" altLang="en-US" sz="2400" dirty="0"/>
              <a:t>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 err="1"/>
                <a:t>GatewayServer</a:t>
              </a:r>
              <a:endParaRPr sz="105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BC1AAF-EBAB-4FA6-B75C-B97F8B846FB2}"/>
              </a:ext>
            </a:extLst>
          </p:cNvPr>
          <p:cNvGrpSpPr/>
          <p:nvPr/>
        </p:nvGrpSpPr>
        <p:grpSpPr>
          <a:xfrm>
            <a:off x="5036301" y="635637"/>
            <a:ext cx="981600" cy="973206"/>
            <a:chOff x="4385510" y="602685"/>
            <a:chExt cx="981600" cy="973206"/>
          </a:xfrm>
        </p:grpSpPr>
        <p:pic>
          <p:nvPicPr>
            <p:cNvPr id="6" name="Google Shape;87;p17">
              <a:extLst>
                <a:ext uri="{FF2B5EF4-FFF2-40B4-BE49-F238E27FC236}">
                  <a16:creationId xmlns:a16="http://schemas.microsoft.com/office/drawing/2014/main" id="{76D56EEA-0BE7-424A-8E75-1728D2D414D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81581" y="883143"/>
              <a:ext cx="386651" cy="6927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8;p17">
              <a:extLst>
                <a:ext uri="{FF2B5EF4-FFF2-40B4-BE49-F238E27FC236}">
                  <a16:creationId xmlns:a16="http://schemas.microsoft.com/office/drawing/2014/main" id="{39EEDF66-38BA-4799-B7F5-DF960A85318D}"/>
                </a:ext>
              </a:extLst>
            </p:cNvPr>
            <p:cNvSpPr txBox="1"/>
            <p:nvPr/>
          </p:nvSpPr>
          <p:spPr>
            <a:xfrm>
              <a:off x="4385510" y="602685"/>
              <a:ext cx="981600" cy="280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b="1" dirty="0"/>
                <a:t>DB</a:t>
              </a:r>
              <a:r>
                <a:rPr lang="en-US" altLang="ko" sz="1050" b="1" dirty="0"/>
                <a:t>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0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D5F697-F9EC-4CFC-BAF1-5E08E97A8937}"/>
              </a:ext>
            </a:extLst>
          </p:cNvPr>
          <p:cNvSpPr/>
          <p:nvPr/>
        </p:nvSpPr>
        <p:spPr>
          <a:xfrm>
            <a:off x="5422745" y="1650658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C9744-D6DA-4B66-A78B-4B0E45FE51E5}"/>
              </a:ext>
            </a:extLst>
          </p:cNvPr>
          <p:cNvSpPr/>
          <p:nvPr/>
        </p:nvSpPr>
        <p:spPr>
          <a:xfrm>
            <a:off x="3186235" y="2402563"/>
            <a:ext cx="2236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MQ_PACKET_ID_DB_LOGIN_REQ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917427" y="1871942"/>
            <a:ext cx="17107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PACKET_ID_LOGIN_REQ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/>
          <p:nvPr/>
        </p:nvCxnSpPr>
        <p:spPr>
          <a:xfrm>
            <a:off x="798233" y="2119707"/>
            <a:ext cx="206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DC193A-EFD3-4280-85BB-9457D09063A4}"/>
              </a:ext>
            </a:extLst>
          </p:cNvPr>
          <p:cNvCxnSpPr/>
          <p:nvPr/>
        </p:nvCxnSpPr>
        <p:spPr>
          <a:xfrm>
            <a:off x="3273703" y="2700474"/>
            <a:ext cx="206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436AAA-1C3C-4ED3-B9A2-ACF1D3ECFD60}"/>
              </a:ext>
            </a:extLst>
          </p:cNvPr>
          <p:cNvSpPr txBox="1"/>
          <p:nvPr/>
        </p:nvSpPr>
        <p:spPr>
          <a:xfrm>
            <a:off x="5582786" y="2700474"/>
            <a:ext cx="18065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Redis</a:t>
            </a:r>
            <a:r>
              <a:rPr lang="ko-KR" altLang="en-US" sz="1200" dirty="0"/>
              <a:t>를 사용하여 중복 접속을 체크한다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E7C443-A275-494B-AC13-E530D6A30A27}"/>
              </a:ext>
            </a:extLst>
          </p:cNvPr>
          <p:cNvCxnSpPr/>
          <p:nvPr/>
        </p:nvCxnSpPr>
        <p:spPr>
          <a:xfrm flipH="1">
            <a:off x="3248026" y="3253945"/>
            <a:ext cx="2009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A084AD-E6CF-476A-8748-AC0758D1D5DB}"/>
              </a:ext>
            </a:extLst>
          </p:cNvPr>
          <p:cNvSpPr/>
          <p:nvPr/>
        </p:nvSpPr>
        <p:spPr>
          <a:xfrm>
            <a:off x="3222775" y="2972200"/>
            <a:ext cx="22220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MQ_PACKET_ID_DB_LOGIN_RES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/>
          <p:nvPr/>
        </p:nvCxnSpPr>
        <p:spPr>
          <a:xfrm flipH="1">
            <a:off x="851779" y="3612291"/>
            <a:ext cx="2009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DE65DA-9713-4A2F-AB15-A8C730705500}"/>
              </a:ext>
            </a:extLst>
          </p:cNvPr>
          <p:cNvSpPr/>
          <p:nvPr/>
        </p:nvSpPr>
        <p:spPr>
          <a:xfrm>
            <a:off x="977843" y="3335295"/>
            <a:ext cx="16962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PACKET_ID_LOGIN_RES</a:t>
            </a:r>
          </a:p>
        </p:txBody>
      </p:sp>
    </p:spTree>
    <p:extLst>
      <p:ext uri="{BB962C8B-B14F-4D97-AF65-F5344CB8AC3E}">
        <p14:creationId xmlns:p14="http://schemas.microsoft.com/office/powerpoint/2010/main" val="27545708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473</Words>
  <Application>Microsoft Office PowerPoint</Application>
  <PresentationFormat>화면 슬라이드 쇼(16:9)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테트리스 서버 설계</dc:title>
  <cp:lastModifiedBy>com2us</cp:lastModifiedBy>
  <cp:revision>44</cp:revision>
  <dcterms:modified xsi:type="dcterms:W3CDTF">2020-11-19T05:29:15Z</dcterms:modified>
</cp:coreProperties>
</file>